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1" r:id="rId4"/>
    <p:sldId id="258" r:id="rId5"/>
    <p:sldId id="283" r:id="rId6"/>
    <p:sldId id="285" r:id="rId7"/>
    <p:sldId id="262" r:id="rId8"/>
    <p:sldId id="263" r:id="rId9"/>
    <p:sldId id="264" r:id="rId10"/>
    <p:sldId id="284" r:id="rId11"/>
    <p:sldId id="259" r:id="rId12"/>
    <p:sldId id="260" r:id="rId13"/>
    <p:sldId id="276" r:id="rId14"/>
    <p:sldId id="265" r:id="rId15"/>
    <p:sldId id="261" r:id="rId16"/>
    <p:sldId id="267" r:id="rId17"/>
    <p:sldId id="268" r:id="rId18"/>
    <p:sldId id="274" r:id="rId19"/>
    <p:sldId id="282" r:id="rId20"/>
    <p:sldId id="270" r:id="rId21"/>
    <p:sldId id="269" r:id="rId22"/>
    <p:sldId id="271" r:id="rId23"/>
    <p:sldId id="272" r:id="rId24"/>
    <p:sldId id="277" r:id="rId25"/>
    <p:sldId id="278" r:id="rId26"/>
    <p:sldId id="275" r:id="rId27"/>
    <p:sldId id="280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746" autoAdjust="0"/>
  </p:normalViewPr>
  <p:slideViewPr>
    <p:cSldViewPr snapToGrid="0" snapToObjects="1">
      <p:cViewPr varScale="1">
        <p:scale>
          <a:sx n="170" d="100"/>
          <a:sy n="170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LAI: GIMMS LAI3g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LAI-re: Modelling Climatic 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698385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696929"/>
            <a:ext cx="4288224" cy="28068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RQ1: compare LAI 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Compare </a:t>
            </a:r>
            <a:r>
              <a:rPr lang="en-GB" dirty="0" smtClean="0"/>
              <a:t>raw LAI-re data to LAI3g data (yearly averages, monthly averages)</a:t>
            </a:r>
          </a:p>
          <a:p>
            <a:r>
              <a:rPr lang="en-GB" dirty="0" smtClean="0"/>
              <a:t>Compare extracted LSP indices and </a:t>
            </a:r>
            <a:r>
              <a:rPr lang="en-GB" dirty="0" smtClean="0"/>
              <a:t>trends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RQ2: Analysing the impact of Climatic Controls 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</a:t>
            </a:r>
            <a:r>
              <a:rPr lang="en-GB" dirty="0" smtClean="0"/>
              <a:t>averages of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 and VPD</a:t>
            </a:r>
            <a:endParaRPr lang="en-GB" dirty="0" smtClean="0"/>
          </a:p>
          <a:p>
            <a:pPr lvl="0"/>
            <a:r>
              <a:rPr lang="en-GB" dirty="0" smtClean="0"/>
              <a:t>Extract and </a:t>
            </a:r>
            <a:r>
              <a:rPr lang="en-GB" dirty="0" smtClean="0"/>
              <a:t>compare onset of changes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pic>
        <p:nvPicPr>
          <p:cNvPr id="6" name="Picture 5" descr="gsi_alask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3" y="3692234"/>
            <a:ext cx="3367044" cy="24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	</a:t>
            </a:r>
            <a:r>
              <a:rPr lang="en-GB" sz="3800" dirty="0" smtClean="0"/>
              <a:t>RQ3: Compare </a:t>
            </a:r>
            <a:r>
              <a:rPr lang="en-GB" sz="3800" dirty="0"/>
              <a:t>Climatic Controls to </a:t>
            </a:r>
            <a:r>
              <a:rPr lang="en-GB" sz="3800" dirty="0" smtClean="0"/>
              <a:t>LAI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LAI3g-</a:t>
            </a:r>
            <a:r>
              <a:rPr lang="en-GB" dirty="0" smtClean="0"/>
              <a:t>LAIre comparison</a:t>
            </a:r>
          </a:p>
          <a:p>
            <a:pPr lvl="1"/>
            <a:r>
              <a:rPr lang="en-GB" dirty="0" smtClean="0"/>
              <a:t>Statistical analysis</a:t>
            </a:r>
            <a:endParaRPr lang="en-GB" dirty="0"/>
          </a:p>
          <a:p>
            <a:pPr lvl="1"/>
            <a:r>
              <a:rPr lang="en-GB" dirty="0" smtClean="0"/>
              <a:t>Map showing differences</a:t>
            </a:r>
            <a:endParaRPr lang="en-GB" dirty="0" smtClean="0"/>
          </a:p>
          <a:p>
            <a:r>
              <a:rPr lang="en-GB" dirty="0" smtClean="0"/>
              <a:t>Climatic </a:t>
            </a:r>
            <a:r>
              <a:rPr lang="en-GB" dirty="0" smtClean="0"/>
              <a:t>Controls</a:t>
            </a:r>
            <a:endParaRPr lang="en-GB" dirty="0" smtClean="0"/>
          </a:p>
          <a:p>
            <a:pPr lvl="1"/>
            <a:r>
              <a:rPr lang="en-GB" dirty="0" smtClean="0"/>
              <a:t>Statistical analysis</a:t>
            </a:r>
          </a:p>
          <a:p>
            <a:pPr lvl="1"/>
            <a:r>
              <a:rPr lang="en-GB" dirty="0" smtClean="0"/>
              <a:t>Map showing </a:t>
            </a:r>
            <a:r>
              <a:rPr lang="en-GB" b="1" dirty="0" smtClean="0"/>
              <a:t>changes </a:t>
            </a:r>
            <a:r>
              <a:rPr lang="en-GB" dirty="0" smtClean="0"/>
              <a:t>in climatic controls </a:t>
            </a:r>
          </a:p>
          <a:p>
            <a:r>
              <a:rPr lang="en-GB" dirty="0" smtClean="0"/>
              <a:t>Climatic </a:t>
            </a:r>
            <a:r>
              <a:rPr lang="en-GB" dirty="0" smtClean="0"/>
              <a:t>Controls </a:t>
            </a:r>
            <a:r>
              <a:rPr lang="en-GB" dirty="0" smtClean="0"/>
              <a:t>– LAI comparison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RQ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Maps for differences,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Limitations &amp; Challenges</a:t>
            </a:r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r>
              <a:rPr lang="de-CH" dirty="0" smtClean="0"/>
              <a:t>: </a:t>
            </a:r>
            <a:r>
              <a:rPr lang="de-CH" dirty="0" smtClean="0"/>
              <a:t>LAI </a:t>
            </a:r>
            <a:r>
              <a:rPr lang="de-CH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LAI-re 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</a:t>
            </a:r>
            <a:r>
              <a:rPr lang="en-GB" dirty="0" smtClean="0"/>
              <a:t>reasons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Limitations: Climatic </a:t>
            </a:r>
            <a:r>
              <a:rPr lang="en-GB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</a:t>
            </a:r>
            <a:r>
              <a:rPr lang="en-GB" dirty="0" smtClean="0"/>
              <a:t>possibilities</a:t>
            </a:r>
            <a:r>
              <a:rPr lang="en-GB" dirty="0"/>
              <a:t>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46059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438738"/>
                <a:gridCol w="2252594"/>
              </a:tblGrid>
              <a:tr h="12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Limitations &amp; Challenges 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/>
              <a:t>Garonna</a:t>
            </a:r>
            <a:r>
              <a:rPr lang="en-US" i="1" dirty="0"/>
              <a:t>, I., de Jong, R., de Wit, A. J. W., </a:t>
            </a:r>
            <a:r>
              <a:rPr lang="en-US" i="1" dirty="0" err="1"/>
              <a:t>Mücher</a:t>
            </a:r>
            <a:r>
              <a:rPr lang="en-US" i="1" dirty="0"/>
              <a:t>, C. a, </a:t>
            </a:r>
            <a:r>
              <a:rPr lang="en-US" i="1" dirty="0" err="1"/>
              <a:t>Schmid</a:t>
            </a:r>
            <a:r>
              <a:rPr lang="en-US" i="1" dirty="0"/>
              <a:t>, B., &amp; </a:t>
            </a:r>
            <a:r>
              <a:rPr lang="en-US" i="1" dirty="0" err="1"/>
              <a:t>Schaepman</a:t>
            </a:r>
            <a:r>
              <a:rPr lang="en-US" i="1" dirty="0"/>
              <a:t>, M. E. (2014). </a:t>
            </a:r>
            <a:r>
              <a:rPr lang="en-US" dirty="0"/>
              <a:t>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Jolly, W. M., </a:t>
            </a:r>
            <a:r>
              <a:rPr lang="en-US" i="1" dirty="0" err="1"/>
              <a:t>Nemani</a:t>
            </a:r>
            <a:r>
              <a:rPr lang="en-US" i="1" dirty="0"/>
              <a:t>, R., &amp; Running, S. W. (2005)</a:t>
            </a:r>
            <a:r>
              <a:rPr lang="en-US" dirty="0"/>
              <a:t>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i="1" dirty="0"/>
              <a:t>Reed, B. C., Michael White, and </a:t>
            </a:r>
            <a:r>
              <a:rPr lang="en-US" i="1" dirty="0" err="1"/>
              <a:t>Jesslyn</a:t>
            </a:r>
            <a:r>
              <a:rPr lang="en-US" i="1" dirty="0"/>
              <a:t> F. Brown. (2003)</a:t>
            </a:r>
            <a:r>
              <a:rPr lang="en-US" dirty="0"/>
              <a:t>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Springer Netherlands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/>
              <a:t>Roerink</a:t>
            </a:r>
            <a:r>
              <a:rPr lang="en-US" i="1" dirty="0"/>
              <a:t>, G. J., </a:t>
            </a:r>
            <a:r>
              <a:rPr lang="en-US" i="1" dirty="0" err="1"/>
              <a:t>Menenti</a:t>
            </a:r>
            <a:r>
              <a:rPr lang="en-US" i="1" dirty="0"/>
              <a:t>, M., &amp; </a:t>
            </a:r>
            <a:r>
              <a:rPr lang="en-US" i="1" dirty="0" err="1"/>
              <a:t>Verhoef</a:t>
            </a:r>
            <a:r>
              <a:rPr lang="en-US" i="1" dirty="0"/>
              <a:t>, W. (2000)</a:t>
            </a:r>
            <a:r>
              <a:rPr lang="en-US" dirty="0"/>
              <a:t>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i="1" dirty="0" err="1"/>
              <a:t>Stöckli</a:t>
            </a:r>
            <a:r>
              <a:rPr lang="en-US" i="1" dirty="0"/>
              <a:t>, R., </a:t>
            </a:r>
            <a:r>
              <a:rPr lang="en-US" i="1" dirty="0" err="1"/>
              <a:t>Rutishauser</a:t>
            </a:r>
            <a:r>
              <a:rPr lang="en-US" i="1" dirty="0"/>
              <a:t>, T., Baker, I., </a:t>
            </a:r>
            <a:r>
              <a:rPr lang="en-US" i="1" dirty="0" err="1"/>
              <a:t>Liniger</a:t>
            </a:r>
            <a:r>
              <a:rPr lang="en-US" i="1" dirty="0"/>
              <a:t>, M. a., &amp; Denning, a. S. (2011)</a:t>
            </a:r>
            <a:r>
              <a:rPr lang="en-US" dirty="0"/>
              <a:t>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dataset only from year 2000 onwards</a:t>
            </a:r>
          </a:p>
          <a:p>
            <a:pPr lvl="1"/>
            <a:r>
              <a:rPr lang="en-US" dirty="0" smtClean="0"/>
              <a:t>MODIS LAI has a much higher resolution – possible scaling effects (introduces more uncertainty)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Phenology important driver for ecosystems</a:t>
            </a:r>
            <a:endParaRPr lang="en-US" dirty="0" smtClean="0"/>
          </a:p>
          <a:p>
            <a:r>
              <a:rPr lang="en-US" dirty="0" smtClean="0"/>
              <a:t>Mainly influenced by weather and climate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Richardson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46" y="2761660"/>
            <a:ext cx="4568066" cy="2953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1726" y="5546031"/>
            <a:ext cx="180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Richardson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21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Phenology and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</a:t>
            </a:r>
            <a:r>
              <a:rPr lang="en-GB" sz="2800" dirty="0" smtClean="0"/>
              <a:t>limiting climatic </a:t>
            </a:r>
            <a:r>
              <a:rPr lang="en-GB" sz="2800" dirty="0" smtClean="0"/>
              <a:t>factors for Phenology?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pic>
        <p:nvPicPr>
          <p:cNvPr id="10" name="Picture 9" descr="jolly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090"/>
            <a:ext cx="8229600" cy="3590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1426" y="5405743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Dominating climatic control changes over time</a:t>
            </a:r>
          </a:p>
          <a:p>
            <a:pPr lvl="1"/>
            <a:r>
              <a:rPr lang="en-US" dirty="0" smtClean="0"/>
              <a:t>Intra-annually</a:t>
            </a:r>
          </a:p>
          <a:p>
            <a:pPr lvl="1"/>
            <a:r>
              <a:rPr lang="en-US" dirty="0" smtClean="0"/>
              <a:t>Over the years?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si_mongoli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r="148" b="3514"/>
          <a:stretch/>
        </p:blipFill>
        <p:spPr>
          <a:xfrm>
            <a:off x="457200" y="3839415"/>
            <a:ext cx="3248074" cy="2286748"/>
          </a:xfrm>
          <a:prstGeom prst="rect">
            <a:avLst/>
          </a:prstGeom>
        </p:spPr>
      </p:pic>
      <p:pic>
        <p:nvPicPr>
          <p:cNvPr id="9" name="Picture 8" descr="gsi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93" y="4435795"/>
            <a:ext cx="1681852" cy="590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331" y="3698215"/>
            <a:ext cx="454786" cy="45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09021" y="3762190"/>
            <a:ext cx="3241472" cy="2403460"/>
            <a:chOff x="3609020" y="3698215"/>
            <a:chExt cx="3276541" cy="2427948"/>
          </a:xfrm>
        </p:grpSpPr>
        <p:pic>
          <p:nvPicPr>
            <p:cNvPr id="7" name="Picture 6" descr="gsi_alaska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t="2833" b="2655"/>
            <a:stretch/>
          </p:blipFill>
          <p:spPr>
            <a:xfrm>
              <a:off x="3705274" y="3912382"/>
              <a:ext cx="3180287" cy="221378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609020" y="3698215"/>
              <a:ext cx="329604" cy="454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4637" y="5495461"/>
            <a:ext cx="1007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Jolly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can be measured</a:t>
            </a:r>
          </a:p>
          <a:p>
            <a:pPr lvl="1"/>
            <a:r>
              <a:rPr lang="en-GB" dirty="0" smtClean="0"/>
              <a:t>NDVI</a:t>
            </a:r>
          </a:p>
          <a:p>
            <a:pPr lvl="1"/>
            <a:r>
              <a:rPr lang="en-GB" dirty="0" smtClean="0"/>
              <a:t>LAI</a:t>
            </a:r>
          </a:p>
          <a:p>
            <a:r>
              <a:rPr lang="en-GB" dirty="0" smtClean="0"/>
              <a:t>Phenology can be modelled</a:t>
            </a:r>
          </a:p>
          <a:p>
            <a:pPr lvl="1"/>
            <a:r>
              <a:rPr lang="en-GB" dirty="0" smtClean="0"/>
              <a:t>Based on climatic controls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compare </a:t>
            </a:r>
            <a:r>
              <a:rPr lang="en-GB" dirty="0"/>
              <a:t>to </a:t>
            </a:r>
            <a:r>
              <a:rPr lang="en-GB" dirty="0" smtClean="0"/>
              <a:t>a remotely sensed 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Does the impact of climatic </a:t>
            </a:r>
            <a:r>
              <a:rPr lang="en-GB" dirty="0"/>
              <a:t>controls </a:t>
            </a:r>
            <a:r>
              <a:rPr lang="en-GB" dirty="0" smtClean="0"/>
              <a:t>for different regions change 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</a:t>
            </a:r>
            <a:r>
              <a:rPr lang="en-GB" dirty="0" smtClean="0"/>
              <a:t>on AVHRR</a:t>
            </a:r>
            <a:r>
              <a:rPr lang="en-GB" dirty="0" smtClean="0"/>
              <a:t>/GIMMS NDVI3g </a:t>
            </a:r>
            <a:r>
              <a:rPr lang="en-GB" dirty="0" smtClean="0"/>
              <a:t>data</a:t>
            </a:r>
            <a:endParaRPr lang="en-GB" dirty="0" smtClean="0"/>
          </a:p>
          <a:p>
            <a:pPr lvl="1"/>
            <a:r>
              <a:rPr lang="en-GB" dirty="0" smtClean="0"/>
              <a:t>15</a:t>
            </a:r>
            <a:r>
              <a:rPr lang="en-GB" dirty="0" smtClean="0"/>
              <a:t>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</a:t>
            </a:r>
            <a:r>
              <a:rPr lang="en-GB" dirty="0" smtClean="0"/>
              <a:t>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daily LAI and climatic control data</a:t>
            </a:r>
          </a:p>
          <a:p>
            <a:pPr lvl="1"/>
            <a:r>
              <a:rPr lang="en-GB" dirty="0" smtClean="0"/>
              <a:t>spatial resolution: ½ degree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1532</Words>
  <Application>Microsoft Macintosh PowerPoint</Application>
  <PresentationFormat>On-screen Show (4:3)</PresentationFormat>
  <Paragraphs>247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Assessing the impact of climatic controls on global changes in  land surface phenology</vt:lpstr>
      <vt:lpstr>Contents</vt:lpstr>
      <vt:lpstr>Phenology</vt:lpstr>
      <vt:lpstr>Phenology and Climatic Controls</vt:lpstr>
      <vt:lpstr>Climatic Controls</vt:lpstr>
      <vt:lpstr>How do we measure Phenology</vt:lpstr>
      <vt:lpstr>Research Questions</vt:lpstr>
      <vt:lpstr>Contents</vt:lpstr>
      <vt:lpstr>Data &amp; Data Pre-Processing</vt:lpstr>
      <vt:lpstr>Measured LAI: GIMMS LAI3g</vt:lpstr>
      <vt:lpstr>LAI-re: Modelling Climatic Controls</vt:lpstr>
      <vt:lpstr>LAI Reanalysed</vt:lpstr>
      <vt:lpstr>Example: LAI-re for 18 April 2001</vt:lpstr>
      <vt:lpstr>Extracting LSP Indices</vt:lpstr>
      <vt:lpstr>RQ1: compare LAI datasets</vt:lpstr>
      <vt:lpstr>RQ2: Analysing the impact of Climatic Controls over time</vt:lpstr>
      <vt:lpstr> RQ3: Compare Climatic Controls to LAI</vt:lpstr>
      <vt:lpstr>Expected Results</vt:lpstr>
      <vt:lpstr>Expected Results</vt:lpstr>
      <vt:lpstr>Contents</vt:lpstr>
      <vt:lpstr>Limitations: LAI datasets</vt:lpstr>
      <vt:lpstr>Limitations: Climatic Controls</vt:lpstr>
      <vt:lpstr>Challenges</vt:lpstr>
      <vt:lpstr>Timetable</vt:lpstr>
      <vt:lpstr>Literature</vt:lpstr>
      <vt:lpstr>PowerPoint Presentation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Herbert Quack</cp:lastModifiedBy>
  <cp:revision>156</cp:revision>
  <dcterms:created xsi:type="dcterms:W3CDTF">2014-11-18T10:13:13Z</dcterms:created>
  <dcterms:modified xsi:type="dcterms:W3CDTF">2014-12-15T23:36:15Z</dcterms:modified>
</cp:coreProperties>
</file>