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5" r:id="rId6"/>
    <p:sldId id="277" r:id="rId7"/>
    <p:sldId id="289" r:id="rId8"/>
    <p:sldId id="291" r:id="rId9"/>
    <p:sldId id="288" r:id="rId10"/>
    <p:sldId id="276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7836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3628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55908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2500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1052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9995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758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09584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1215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85834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103777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7856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#4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41038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259388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Lecciones aprendidas</a:t>
            </a:r>
            <a:endParaRPr lang="es-AR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76656" y="1838036"/>
            <a:ext cx="10753725" cy="4738255"/>
          </a:xfrm>
        </p:spPr>
        <p:txBody>
          <a:bodyPr>
            <a:noAutofit/>
          </a:bodyPr>
          <a:lstStyle/>
          <a:p>
            <a:pPr lvl="0" algn="ctr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b="1" dirty="0" smtClean="0"/>
          </a:p>
          <a:p>
            <a:pPr lvl="0" algn="ctr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b="1" dirty="0" smtClean="0"/>
          </a:p>
          <a:p>
            <a:pPr lvl="0" algn="ctr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b="1" dirty="0" smtClean="0"/>
          </a:p>
          <a:p>
            <a:pPr lvl="0" algn="ctr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b="1" dirty="0" smtClean="0"/>
              <a:t>Gestionar los riegos conlleva a buenos resultados</a:t>
            </a:r>
          </a:p>
          <a:p>
            <a:pPr lvl="3">
              <a:buClr>
                <a:srgbClr val="00B050"/>
              </a:buClr>
            </a:pPr>
            <a:endParaRPr lang="es-AR" sz="2600" dirty="0" smtClean="0"/>
          </a:p>
        </p:txBody>
      </p:sp>
    </p:spTree>
    <p:extLst>
      <p:ext uri="{BB962C8B-B14F-4D97-AF65-F5344CB8AC3E}">
        <p14:creationId xmlns="" xmlns:p14="http://schemas.microsoft.com/office/powerpoint/2010/main" val="4094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948873"/>
            <a:ext cx="8065294" cy="3971637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Modificar los estilos para hacerlos acordes al Logo propuesto por el cliente</a:t>
            </a:r>
          </a:p>
          <a:p>
            <a:pPr lvl="0">
              <a:buClr>
                <a:srgbClr val="00B050"/>
              </a:buClr>
              <a:buNone/>
            </a:pPr>
            <a:endParaRPr lang="es-AR" sz="3200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/>
          </a:p>
        </p:txBody>
      </p:sp>
    </p:spTree>
    <p:extLst>
      <p:ext uri="{BB962C8B-B14F-4D97-AF65-F5344CB8AC3E}">
        <p14:creationId xmlns="" xmlns:p14="http://schemas.microsoft.com/office/powerpoint/2010/main" val="30198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63353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Generación de Reportes:</a:t>
            </a:r>
          </a:p>
          <a:p>
            <a:pPr lvl="3">
              <a:buClr>
                <a:srgbClr val="00B050"/>
              </a:buClr>
              <a:buNone/>
            </a:pPr>
            <a:r>
              <a:rPr lang="es-AR" sz="2600" dirty="0" smtClean="0"/>
              <a:t>Reporte Ventas/Reservas Por Función </a:t>
            </a:r>
          </a:p>
          <a:p>
            <a:pPr lvl="2">
              <a:buClr>
                <a:srgbClr val="00B050"/>
              </a:buClr>
              <a:buNone/>
            </a:pPr>
            <a:r>
              <a:rPr lang="es-AR" sz="2800" dirty="0" smtClean="0"/>
              <a:t>Reporte Horarios Más Vendidos</a:t>
            </a:r>
          </a:p>
          <a:p>
            <a:pPr lvl="2">
              <a:buClr>
                <a:srgbClr val="00B050"/>
              </a:buClr>
              <a:buNone/>
            </a:pPr>
            <a:r>
              <a:rPr lang="es-AR" sz="2800" dirty="0" smtClean="0"/>
              <a:t>Reporte Entradas más vendidas por película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reportes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40688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3083"/>
            <a:ext cx="12201525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675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5049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Métricas</a:t>
            </a:r>
            <a:endParaRPr lang="es-AR" sz="3600" i="1" dirty="0"/>
          </a:p>
        </p:txBody>
      </p:sp>
    </p:spTree>
    <p:extLst>
      <p:ext uri="{BB962C8B-B14F-4D97-AF65-F5344CB8AC3E}">
        <p14:creationId xmlns="" xmlns:p14="http://schemas.microsoft.com/office/powerpoint/2010/main" val="14416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Reportes</a:t>
            </a:r>
            <a:br>
              <a:rPr lang="es-AR" dirty="0" smtClean="0"/>
            </a:br>
            <a:r>
              <a:rPr lang="es-AR" sz="3600" dirty="0" smtClean="0"/>
              <a:t>Reporte #1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23680" y="2011363"/>
            <a:ext cx="5681127" cy="459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703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Reportes</a:t>
            </a:r>
            <a:br>
              <a:rPr lang="es-AR" dirty="0" smtClean="0"/>
            </a:br>
            <a:r>
              <a:rPr lang="es-AR" sz="3600" dirty="0" smtClean="0"/>
              <a:t>Reporte #2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29703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Reportes</a:t>
            </a:r>
            <a:br>
              <a:rPr lang="es-AR" dirty="0" smtClean="0"/>
            </a:br>
            <a:r>
              <a:rPr lang="es-AR" sz="3600" dirty="0" smtClean="0"/>
              <a:t>Reporte #3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29703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Estilo en la aplicación </a:t>
            </a:r>
            <a:r>
              <a:rPr lang="es-AR" dirty="0" err="1" smtClean="0"/>
              <a:t>Android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388</TotalTime>
  <Words>54</Words>
  <Application>Microsoft Office PowerPoint</Application>
  <PresentationFormat>Personalizado</PresentationFormat>
  <Paragraphs>27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Metropolitan</vt:lpstr>
      <vt:lpstr>PhoneTicket Sprint #4</vt:lpstr>
      <vt:lpstr>Objetivos Aplicación Móvil</vt:lpstr>
      <vt:lpstr>Objetivos Backend</vt:lpstr>
      <vt:lpstr>Burndown Chart </vt:lpstr>
      <vt:lpstr>Métricas</vt:lpstr>
      <vt:lpstr>Reportes Reporte #1</vt:lpstr>
      <vt:lpstr>Reportes Reporte #2</vt:lpstr>
      <vt:lpstr>Reportes Reporte #3</vt:lpstr>
      <vt:lpstr>Estilo en la aplicación Android</vt:lpstr>
      <vt:lpstr>Lecciones aprendidas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</dc:title>
  <dc:creator>SEBAS</dc:creator>
  <cp:lastModifiedBy>gastonfesta</cp:lastModifiedBy>
  <cp:revision>38</cp:revision>
  <dcterms:created xsi:type="dcterms:W3CDTF">2013-10-19T20:14:30Z</dcterms:created>
  <dcterms:modified xsi:type="dcterms:W3CDTF">2013-11-10T18:41:16Z</dcterms:modified>
</cp:coreProperties>
</file>