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información de complejos.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Permitir usuarios </a:t>
            </a:r>
            <a:r>
              <a:rPr lang="es-AR" sz="3200" dirty="0" err="1" smtClean="0"/>
              <a:t>read-only</a:t>
            </a:r>
            <a:endParaRPr lang="es-AR" sz="3200" dirty="0"/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027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" y="1736436"/>
            <a:ext cx="11763456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4" y="1202983"/>
            <a:ext cx="8534300" cy="53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1428728"/>
            <a:ext cx="3739384" cy="2432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4244603"/>
            <a:ext cx="3773066" cy="24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428728"/>
            <a:ext cx="5064775" cy="261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1" y="4209433"/>
            <a:ext cx="4290090" cy="2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350918"/>
            <a:ext cx="4143452" cy="26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4109512"/>
            <a:ext cx="4143452" cy="267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94" y="1350918"/>
            <a:ext cx="6724389" cy="496775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09818" y="2179782"/>
            <a:ext cx="230909" cy="1662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 flipV="1">
            <a:off x="3740727" y="1428728"/>
            <a:ext cx="1438767" cy="8341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</TotalTime>
  <Words>93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Metropolitan</vt:lpstr>
      <vt:lpstr>PhoneTicket Sprint #3 – Informe de Avance</vt:lpstr>
      <vt:lpstr>Objetivos Aplicación Móvil</vt:lpstr>
      <vt:lpstr>Objetivos Backend</vt:lpstr>
      <vt:lpstr>Burndown Chart </vt:lpstr>
      <vt:lpstr>Editar función</vt:lpstr>
      <vt:lpstr>Usuarios Admin &amp; Read-Only</vt:lpstr>
      <vt:lpstr>Usuarios Admin &amp; Read-Only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Damian</cp:lastModifiedBy>
  <cp:revision>6</cp:revision>
  <dcterms:created xsi:type="dcterms:W3CDTF">2013-10-19T19:44:22Z</dcterms:created>
  <dcterms:modified xsi:type="dcterms:W3CDTF">2013-10-21T03:24:20Z</dcterms:modified>
</cp:coreProperties>
</file>