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75" r:id="rId6"/>
    <p:sldId id="274" r:id="rId7"/>
    <p:sldId id="276" r:id="rId8"/>
    <p:sldId id="277" r:id="rId9"/>
    <p:sldId id="278" r:id="rId10"/>
    <p:sldId id="263" r:id="rId11"/>
    <p:sldId id="279" r:id="rId12"/>
    <p:sldId id="264" r:id="rId13"/>
    <p:sldId id="265" r:id="rId14"/>
    <p:sldId id="267" r:id="rId15"/>
    <p:sldId id="266" r:id="rId16"/>
    <p:sldId id="268" r:id="rId17"/>
    <p:sldId id="26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67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908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005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28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95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584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156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834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777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3B91EB6-4160-46A1-BFEE-CCE548EA35CA}" type="datetimeFigureOut">
              <a:rPr lang="es-AR" smtClean="0"/>
              <a:pPr/>
              <a:t>21/10/2013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46C01B7-3F94-48E0-9801-4B4D2FF8F9CB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62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57400" y="642918"/>
            <a:ext cx="7851648" cy="1343036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/>
              <a:t>PhoneTicket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sz="4000" dirty="0"/>
              <a:t>Sprint </a:t>
            </a:r>
            <a:r>
              <a:rPr lang="es-AR" sz="4000" dirty="0" smtClean="0"/>
              <a:t>#3</a:t>
            </a:r>
            <a:endParaRPr lang="es-AR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13270" y="2143116"/>
            <a:ext cx="7854696" cy="33437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AR" b="1" dirty="0" smtClean="0"/>
              <a:t>Grupo N° :</a:t>
            </a:r>
            <a:r>
              <a:rPr lang="es-AR" dirty="0" smtClean="0"/>
              <a:t> 5</a:t>
            </a:r>
          </a:p>
          <a:p>
            <a:pPr algn="l"/>
            <a:r>
              <a:rPr lang="es-AR" b="1" dirty="0" smtClean="0"/>
              <a:t>Ayudante : </a:t>
            </a:r>
            <a:r>
              <a:rPr lang="es-AR" dirty="0" smtClean="0"/>
              <a:t>Mercedes Madeira</a:t>
            </a:r>
          </a:p>
          <a:p>
            <a:pPr algn="l"/>
            <a:r>
              <a:rPr lang="es-AR" b="1" dirty="0" smtClean="0"/>
              <a:t>Integrantes : 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Festa</a:t>
            </a:r>
            <a:r>
              <a:rPr lang="es-AR" dirty="0" smtClean="0"/>
              <a:t>, Gastón Daniel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Rodriguez</a:t>
            </a:r>
            <a:r>
              <a:rPr lang="es-AR" dirty="0" smtClean="0"/>
              <a:t>, </a:t>
            </a:r>
            <a:r>
              <a:rPr lang="es-AR" dirty="0" err="1" smtClean="0"/>
              <a:t>Sebastian</a:t>
            </a:r>
            <a:endParaRPr lang="es-AR" dirty="0" smtClean="0"/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Schenkelman</a:t>
            </a:r>
            <a:r>
              <a:rPr lang="es-AR" dirty="0" smtClean="0"/>
              <a:t>, Damián</a:t>
            </a:r>
          </a:p>
          <a:p>
            <a:pPr algn="l"/>
            <a:r>
              <a:rPr lang="es-AR" dirty="0" smtClean="0"/>
              <a:t>	</a:t>
            </a:r>
            <a:r>
              <a:rPr lang="es-AR" dirty="0" err="1" smtClean="0"/>
              <a:t>Servetto</a:t>
            </a:r>
            <a:r>
              <a:rPr lang="es-AR" dirty="0" smtClean="0"/>
              <a:t>, Matías</a:t>
            </a:r>
          </a:p>
          <a:p>
            <a:pPr algn="l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389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Compartir</a:t>
            </a:r>
            <a:r>
              <a:rPr lang="en-US" dirty="0" smtClean="0"/>
              <a:t> en Twitter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7014754" y="1245324"/>
            <a:ext cx="4754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Como podemos ver, estas son las pantallas que se lanzan al compartir por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si el usuario tiene la aplicación de </a:t>
            </a:r>
            <a:r>
              <a:rPr lang="es-AR" sz="2800" dirty="0" err="1" smtClean="0"/>
              <a:t>Twitter</a:t>
            </a:r>
            <a:r>
              <a:rPr lang="es-AR" sz="2800" dirty="0" smtClean="0"/>
              <a:t> instalada en su dispositivo. En caso contrario se compartirá a través del explorador.</a:t>
            </a:r>
          </a:p>
          <a:p>
            <a:endParaRPr lang="es-AR" sz="2800" dirty="0" smtClean="0"/>
          </a:p>
          <a:p>
            <a:r>
              <a:rPr lang="es-AR" sz="2800" dirty="0" smtClean="0"/>
              <a:t>Los mensajes son de prueba ya que no fueron establecidos por el cliente.</a:t>
            </a:r>
            <a:endParaRPr lang="es-AR" sz="2800" dirty="0"/>
          </a:p>
        </p:txBody>
      </p:sp>
      <p:pic>
        <p:nvPicPr>
          <p:cNvPr id="3075" name="Picture 3" descr="C:\Users\MATIAS\Desktop\Nueva carpeta (2)\Screenshot_2013-10-14-18-41-4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158" y="1175658"/>
            <a:ext cx="3104469" cy="5519055"/>
          </a:xfrm>
          <a:prstGeom prst="rect">
            <a:avLst/>
          </a:prstGeom>
          <a:noFill/>
        </p:spPr>
      </p:pic>
      <p:pic>
        <p:nvPicPr>
          <p:cNvPr id="3076" name="Picture 4" descr="C:\Users\MATIAS\Desktop\Nueva carpeta (2)\Screenshot_2013-10-14-18-40-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5139" y="1175657"/>
            <a:ext cx="3098346" cy="55081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75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Compartir</a:t>
            </a:r>
            <a:r>
              <a:rPr lang="en-US" dirty="0" smtClean="0"/>
              <a:t> en </a:t>
            </a:r>
            <a:r>
              <a:rPr lang="en-US" dirty="0" err="1" smtClean="0"/>
              <a:t>Facebook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4691743" y="1245324"/>
            <a:ext cx="70778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Al momento el compartir en </a:t>
            </a:r>
            <a:r>
              <a:rPr lang="es-AR" sz="2800" dirty="0" err="1" smtClean="0"/>
              <a:t>facebook</a:t>
            </a:r>
            <a:r>
              <a:rPr lang="es-AR" sz="2800" dirty="0" smtClean="0"/>
              <a:t> muestra la ventana que podemos ver a la izquierda.</a:t>
            </a:r>
          </a:p>
          <a:p>
            <a:endParaRPr lang="es-AR" sz="2800" dirty="0" smtClean="0"/>
          </a:p>
          <a:p>
            <a:r>
              <a:rPr lang="es-AR" sz="2800" dirty="0" smtClean="0"/>
              <a:t>No se definió al momento que agregados (links, imágenes, otros) se le agregaran a la publicación.</a:t>
            </a:r>
          </a:p>
          <a:p>
            <a:endParaRPr lang="es-AR" sz="2800" dirty="0" smtClean="0"/>
          </a:p>
          <a:p>
            <a:r>
              <a:rPr lang="es-AR" sz="2800" dirty="0" smtClean="0"/>
              <a:t>Al momento podemos ver un ejemplo de una publicación con un enlace a developers.facebook.com.</a:t>
            </a:r>
            <a:endParaRPr lang="es-AR" sz="28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246415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75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Crear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60690" y="1320372"/>
            <a:ext cx="9428571" cy="5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t="13963"/>
          <a:stretch/>
        </p:blipFill>
        <p:spPr>
          <a:xfrm>
            <a:off x="2024034" y="1353467"/>
            <a:ext cx="8617206" cy="528938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037729" y="5916706"/>
            <a:ext cx="968189" cy="4034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59706" y="5688106"/>
            <a:ext cx="914400" cy="4572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11035" y="4679576"/>
            <a:ext cx="5002306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izquierda</a:t>
            </a:r>
            <a:r>
              <a:rPr lang="en-US" dirty="0" smtClean="0"/>
              <a:t> a </a:t>
            </a:r>
            <a:r>
              <a:rPr lang="en-US" dirty="0" err="1" smtClean="0"/>
              <a:t>derecha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Ver</a:t>
            </a:r>
            <a:r>
              <a:rPr lang="en-US" dirty="0"/>
              <a:t> </a:t>
            </a:r>
            <a:r>
              <a:rPr lang="en-US" dirty="0" smtClean="0"/>
              <a:t>(solo </a:t>
            </a:r>
            <a:r>
              <a:rPr lang="en-US" dirty="0" err="1" smtClean="0"/>
              <a:t>lectura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Editar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Borrar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Marcar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/no </a:t>
            </a:r>
            <a:r>
              <a:rPr lang="en-US" dirty="0" err="1" smtClean="0"/>
              <a:t>disponible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334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Editar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endParaRPr lang="es-AR" sz="3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84" y="1202983"/>
            <a:ext cx="8534300" cy="534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detalle</a:t>
            </a:r>
            <a:r>
              <a:rPr lang="en-US" dirty="0" smtClean="0"/>
              <a:t> de </a:t>
            </a:r>
            <a:r>
              <a:rPr lang="en-US" dirty="0" err="1" smtClean="0"/>
              <a:t>función</a:t>
            </a:r>
            <a:endParaRPr lang="es-AR" sz="36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1215" y="2081140"/>
            <a:ext cx="9295238" cy="3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endParaRPr lang="es-AR" sz="3600" i="1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264" y="2189718"/>
            <a:ext cx="7325747" cy="3410426"/>
          </a:xfrm>
        </p:spPr>
      </p:pic>
    </p:spTree>
    <p:extLst>
      <p:ext uri="{BB962C8B-B14F-4D97-AF65-F5344CB8AC3E}">
        <p14:creationId xmlns:p14="http://schemas.microsoft.com/office/powerpoint/2010/main" val="30039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Listado</a:t>
            </a:r>
            <a:r>
              <a:rPr lang="en-US" dirty="0" smtClean="0"/>
              <a:t> de </a:t>
            </a:r>
            <a:r>
              <a:rPr lang="en-US" dirty="0" err="1" smtClean="0"/>
              <a:t>salas</a:t>
            </a:r>
            <a:endParaRPr lang="es-AR" sz="3600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9262" y="1294586"/>
            <a:ext cx="9371428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" y="1428728"/>
            <a:ext cx="3739384" cy="24320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42" y="4244603"/>
            <a:ext cx="3773066" cy="2432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428728"/>
            <a:ext cx="5064775" cy="2610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141" y="4209433"/>
            <a:ext cx="4290090" cy="24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1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smtClean="0"/>
              <a:t>Usuarios </a:t>
            </a:r>
            <a:r>
              <a:rPr lang="es-AR" dirty="0" err="1" smtClean="0"/>
              <a:t>Admin</a:t>
            </a:r>
            <a:r>
              <a:rPr lang="es-AR" dirty="0"/>
              <a:t> </a:t>
            </a:r>
            <a:r>
              <a:rPr lang="es-AR" dirty="0" smtClean="0"/>
              <a:t>&amp; </a:t>
            </a:r>
            <a:r>
              <a:rPr lang="es-AR" dirty="0" err="1" smtClean="0"/>
              <a:t>Read-Only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1350918"/>
            <a:ext cx="4143452" cy="26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" y="4109512"/>
            <a:ext cx="4143452" cy="2678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94" y="1350918"/>
            <a:ext cx="6724389" cy="4967757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509818" y="2179782"/>
            <a:ext cx="230909" cy="1662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Straight Arrow Connector 11"/>
          <p:cNvCxnSpPr>
            <a:stCxn id="10" idx="6"/>
          </p:cNvCxnSpPr>
          <p:nvPr/>
        </p:nvCxnSpPr>
        <p:spPr>
          <a:xfrm flipV="1">
            <a:off x="3740727" y="1428728"/>
            <a:ext cx="1438767" cy="8341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42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err="1" smtClean="0"/>
              <a:t>Aplicación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Móvil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06187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funciones de una película, separadas por complejo.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Compartir película en la Red Social </a:t>
            </a:r>
            <a:r>
              <a:rPr lang="es-AR" sz="3200" dirty="0" err="1" smtClean="0"/>
              <a:t>Twitter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listado de complejos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Ver información detallada de un complejo.</a:t>
            </a:r>
          </a:p>
        </p:txBody>
      </p:sp>
    </p:spTree>
    <p:extLst>
      <p:ext uri="{BB962C8B-B14F-4D97-AF65-F5344CB8AC3E}">
        <p14:creationId xmlns:p14="http://schemas.microsoft.com/office/powerpoint/2010/main" val="301986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Oportunidades</a:t>
            </a:r>
            <a:r>
              <a:rPr lang="en-US" dirty="0" smtClean="0"/>
              <a:t> de </a:t>
            </a:r>
            <a:r>
              <a:rPr lang="en-US" dirty="0" err="1" smtClean="0"/>
              <a:t>Mejora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6943" y="1469571"/>
            <a:ext cx="10907486" cy="4450939"/>
          </a:xfrm>
        </p:spPr>
        <p:txBody>
          <a:bodyPr>
            <a:noAutofit/>
          </a:bodyPr>
          <a:lstStyle/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s-AR" sz="3200" dirty="0" smtClean="0"/>
              <a:t>Realizar estimaciones con SP == 1 </a:t>
            </a:r>
            <a:r>
              <a:rPr lang="es-AR" sz="3200" dirty="0" smtClean="0"/>
              <a:t>Hora o pasar a usar HH para poder usar estimaciones con números no enteros.</a:t>
            </a:r>
            <a:endParaRPr lang="es-AR" sz="3200" dirty="0" smtClean="0"/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endParaRPr lang="es-AR" sz="3200" dirty="0" smtClean="0"/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s-AR" sz="3200" dirty="0" smtClean="0"/>
              <a:t>Crear </a:t>
            </a:r>
            <a:r>
              <a:rPr lang="es-AR" sz="3200" dirty="0" err="1" smtClean="0"/>
              <a:t>templates</a:t>
            </a:r>
            <a:r>
              <a:rPr lang="es-AR" sz="3200" dirty="0" smtClean="0"/>
              <a:t> para los documentos de pruebas funcionales.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endParaRPr lang="en-US" sz="3200" dirty="0"/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200" dirty="0" smtClean="0"/>
              <a:t>Responder </a:t>
            </a:r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 err="1" smtClean="0"/>
              <a:t>rápido</a:t>
            </a:r>
            <a:r>
              <a:rPr lang="en-US" sz="3200" dirty="0" smtClean="0"/>
              <a:t> a los e-mails del </a:t>
            </a:r>
            <a:r>
              <a:rPr lang="en-US" sz="3200" dirty="0" err="1" smtClean="0"/>
              <a:t>cliente</a:t>
            </a:r>
            <a:r>
              <a:rPr lang="en-US" sz="3200" dirty="0" smtClean="0"/>
              <a:t>.</a:t>
            </a:r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endParaRPr lang="en-US" sz="3200" dirty="0"/>
          </a:p>
          <a:p>
            <a:pPr marL="0" indent="0"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3200" dirty="0" err="1" smtClean="0"/>
              <a:t>Detallar</a:t>
            </a:r>
            <a:r>
              <a:rPr lang="en-US" sz="3200" dirty="0" smtClean="0"/>
              <a:t> </a:t>
            </a:r>
            <a:r>
              <a:rPr lang="en-US" sz="3200" dirty="0" err="1" smtClean="0"/>
              <a:t>pruebas</a:t>
            </a:r>
            <a:r>
              <a:rPr lang="en-US" sz="3200" dirty="0" smtClean="0"/>
              <a:t> </a:t>
            </a:r>
            <a:r>
              <a:rPr lang="en-US" sz="3200" dirty="0" err="1" smtClean="0"/>
              <a:t>funcionales</a:t>
            </a:r>
            <a:r>
              <a:rPr lang="en-US" sz="3200" dirty="0" smtClean="0"/>
              <a:t> </a:t>
            </a:r>
            <a:r>
              <a:rPr lang="en-US" sz="3200" dirty="0" err="1" smtClean="0"/>
              <a:t>más</a:t>
            </a:r>
            <a:r>
              <a:rPr lang="en-US" sz="3200" dirty="0" smtClean="0"/>
              <a:t> </a:t>
            </a:r>
            <a:r>
              <a:rPr lang="en-US" sz="3200" dirty="0" err="1" smtClean="0"/>
              <a:t>exhaustivas</a:t>
            </a:r>
            <a:r>
              <a:rPr lang="en-US" sz="3200" dirty="0" smtClean="0"/>
              <a:t> y </a:t>
            </a:r>
            <a:r>
              <a:rPr lang="en-US" sz="3200" dirty="0" err="1" smtClean="0"/>
              <a:t>hacer</a:t>
            </a:r>
            <a:r>
              <a:rPr lang="en-US" sz="3200" dirty="0" smtClean="0"/>
              <a:t> </a:t>
            </a:r>
            <a:r>
              <a:rPr lang="en-US" sz="3200" dirty="0" err="1" smtClean="0"/>
              <a:t>pruebas</a:t>
            </a:r>
            <a:r>
              <a:rPr lang="en-US" sz="3200" dirty="0" smtClean="0"/>
              <a:t> </a:t>
            </a:r>
            <a:r>
              <a:rPr lang="en-US" sz="3200" dirty="0" err="1" smtClean="0"/>
              <a:t>exploratorias</a:t>
            </a:r>
            <a:r>
              <a:rPr lang="en-US" sz="3200" dirty="0" smtClean="0"/>
              <a:t> lo antes </a:t>
            </a:r>
            <a:r>
              <a:rPr lang="en-US" sz="3200" dirty="0" err="1" smtClean="0"/>
              <a:t>posible</a:t>
            </a:r>
            <a:r>
              <a:rPr lang="en-US" sz="3200" dirty="0" smtClean="0"/>
              <a:t>.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4614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/>
          <a:lstStyle/>
          <a:p>
            <a:pPr algn="ctr"/>
            <a:r>
              <a:rPr lang="en-US" dirty="0" err="1" smtClean="0"/>
              <a:t>Objetivos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i="1" dirty="0" smtClean="0"/>
              <a:t>Backend</a:t>
            </a:r>
            <a:endParaRPr lang="es-AR" sz="3600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63353" y="1745674"/>
            <a:ext cx="8065294" cy="4174836"/>
          </a:xfrm>
        </p:spPr>
        <p:txBody>
          <a:bodyPr>
            <a:noAutofit/>
          </a:bodyPr>
          <a:lstStyle/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funciones de una película.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funciones de una película.</a:t>
            </a:r>
            <a:endParaRPr lang="es-AR" sz="3200" dirty="0" smtClean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Listar salas existentes.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/>
              <a:t>Agregar, Modificar, Borrar salas</a:t>
            </a:r>
            <a:r>
              <a:rPr lang="es-AR" sz="3200" dirty="0" smtClean="0"/>
              <a:t>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Carga de información de complejos.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AR" sz="3200" dirty="0" smtClean="0"/>
              <a:t>Permitir usuarios </a:t>
            </a:r>
            <a:r>
              <a:rPr lang="es-AR" sz="3200" dirty="0" err="1" smtClean="0"/>
              <a:t>read-only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40688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596" y="285728"/>
            <a:ext cx="8229600" cy="1143000"/>
          </a:xfrm>
        </p:spPr>
        <p:txBody>
          <a:bodyPr/>
          <a:lstStyle/>
          <a:p>
            <a:pPr algn="ctr"/>
            <a:r>
              <a:rPr lang="es-AR" dirty="0" err="1" smtClean="0"/>
              <a:t>Burndown</a:t>
            </a:r>
            <a:r>
              <a:rPr lang="es-AR" dirty="0" smtClean="0"/>
              <a:t> Chart	</a:t>
            </a:r>
            <a:endParaRPr lang="es-AR" dirty="0"/>
          </a:p>
        </p:txBody>
      </p:sp>
      <p:sp>
        <p:nvSpPr>
          <p:cNvPr id="1026" name="AutoShape 2" descr="Inline image 2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9" y="1736436"/>
            <a:ext cx="11763456" cy="441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Métricas</a:t>
            </a:r>
            <a:endParaRPr lang="es-AR" sz="3600" i="1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164771" y="1328055"/>
          <a:ext cx="10112828" cy="4659088"/>
        </p:xfrm>
        <a:graphic>
          <a:graphicData uri="http://schemas.openxmlformats.org/drawingml/2006/table">
            <a:tbl>
              <a:tblPr/>
              <a:tblGrid>
                <a:gridCol w="1330981"/>
                <a:gridCol w="2262105"/>
                <a:gridCol w="1355385"/>
                <a:gridCol w="1971129"/>
                <a:gridCol w="1995533"/>
                <a:gridCol w="1197695"/>
              </a:tblGrid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Tipo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User</a:t>
                      </a: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s-AR" sz="1600" b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Story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StoryPoints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Horas Estimadas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Horas consumidas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% Esfuerzo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A1C7"/>
                    </a:solidFill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Crear </a:t>
                      </a: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Funcion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190%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Admin. Crear Sala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92%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Editar </a:t>
                      </a: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Funcion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5,25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88%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Editar Sala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70%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Listar funciones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106%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Listar Películas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Admin</a:t>
                      </a:r>
                      <a:r>
                        <a:rPr lang="es-AR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. Listar Salas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93%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Backend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Complejos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1,5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75%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Android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Ver complejo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7,25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66%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Android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Ver funciones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20,25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203%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Android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Ver lista de complejos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80%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Android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Ver peliculas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4,25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106%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79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Total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76</a:t>
                      </a:r>
                      <a:endParaRPr lang="es-A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86,5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8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600" b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114%</a:t>
                      </a:r>
                      <a:endParaRPr lang="es-A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6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Menu </a:t>
            </a:r>
            <a:r>
              <a:rPr lang="en-US" smtClean="0"/>
              <a:t>desplegable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5192486" y="1245324"/>
            <a:ext cx="52142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Para cambiar entre las distintas secciones de la aplicación podemos desplegar el menú con el botón que se encuentra al lado del titulo de la aplicación.</a:t>
            </a:r>
          </a:p>
        </p:txBody>
      </p:sp>
      <p:pic>
        <p:nvPicPr>
          <p:cNvPr id="4098" name="Picture 2" descr="C:\Users\MATIAS\Desktop\Screenshot_2013-10-09-20-50-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3919" y="1208315"/>
            <a:ext cx="3091995" cy="54968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Menu </a:t>
            </a:r>
            <a:r>
              <a:rPr lang="en-US" dirty="0" err="1" smtClean="0"/>
              <a:t>Películas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966857" y="1245324"/>
            <a:ext cx="48223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El menú de películas muestra como ventana principal una lista de dos columnas con los posters de las películas.</a:t>
            </a:r>
          </a:p>
          <a:p>
            <a:endParaRPr lang="es-AR" sz="2800" dirty="0" smtClean="0"/>
          </a:p>
          <a:p>
            <a:r>
              <a:rPr lang="es-AR" sz="2800" dirty="0" smtClean="0"/>
              <a:t>Al tocar un poster podremos ver el detalle de la película con sus funciones y los botones de compartir en las redes sociales.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118" y="1224643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2286" y="1224642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Funciones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966857" y="1245324"/>
            <a:ext cx="48223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Las funciones se ven en un menú desplegable.</a:t>
            </a:r>
          </a:p>
          <a:p>
            <a:endParaRPr lang="es-AR" sz="2800" dirty="0" smtClean="0"/>
          </a:p>
          <a:p>
            <a:r>
              <a:rPr lang="es-AR" sz="2800" dirty="0" smtClean="0"/>
              <a:t>Este menú muestra las funciones contraídas por complejo y para cada complejo, las funciones de la semana.</a:t>
            </a:r>
          </a:p>
          <a:p>
            <a:endParaRPr lang="es-AR" sz="2800" dirty="0" smtClean="0"/>
          </a:p>
          <a:p>
            <a:r>
              <a:rPr lang="es-AR" sz="2800" dirty="0" smtClean="0"/>
              <a:t>El botón “&gt;” es un enlace al detalle del complejo.</a:t>
            </a:r>
          </a:p>
          <a:p>
            <a:endParaRPr lang="es-AR" sz="2800" dirty="0" smtClean="0"/>
          </a:p>
          <a:p>
            <a:r>
              <a:rPr lang="es-AR" sz="2800" dirty="0" smtClean="0"/>
              <a:t>Los horarios serán </a:t>
            </a:r>
            <a:r>
              <a:rPr lang="es-AR" sz="2800" dirty="0" err="1" smtClean="0"/>
              <a:t>clickeables</a:t>
            </a:r>
            <a:r>
              <a:rPr lang="es-AR" sz="2800" dirty="0" smtClean="0"/>
              <a:t>.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656" y="1235528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9371" y="1213758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13442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Complejos</a:t>
            </a:r>
            <a:endParaRPr lang="es-AR" sz="3600" i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966857" y="1245324"/>
            <a:ext cx="48223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El menú de complejo muestra una lista con todos los complejos (nombre y dirección).</a:t>
            </a:r>
          </a:p>
          <a:p>
            <a:endParaRPr lang="es-AR" sz="2800" dirty="0" smtClean="0"/>
          </a:p>
          <a:p>
            <a:r>
              <a:rPr lang="es-AR" sz="2800" dirty="0" smtClean="0"/>
              <a:t>En este momento el detalle del complejo muestra el nombre, dirección y un botón para ver la posición geográfica en una aplicación externa.</a:t>
            </a:r>
          </a:p>
          <a:p>
            <a:endParaRPr lang="es-AR" sz="2800" dirty="0" smtClean="0"/>
          </a:p>
          <a:p>
            <a:r>
              <a:rPr lang="es-AR" sz="2800" dirty="0" smtClean="0"/>
              <a:t>Además se ven los botones de compartir en redes sociales.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73" y="1235528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2028" y="1213758"/>
            <a:ext cx="3048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13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44</TotalTime>
  <Words>588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Metropolitan</vt:lpstr>
      <vt:lpstr>PhoneTicket Sprint #3</vt:lpstr>
      <vt:lpstr>Objetivos Aplicación Móvil</vt:lpstr>
      <vt:lpstr>Objetivos Backend</vt:lpstr>
      <vt:lpstr>Burndown Chart </vt:lpstr>
      <vt:lpstr>Métricas</vt:lpstr>
      <vt:lpstr>Menu desplegable</vt:lpstr>
      <vt:lpstr>Menu Películas</vt:lpstr>
      <vt:lpstr>Funciones</vt:lpstr>
      <vt:lpstr>Complejos</vt:lpstr>
      <vt:lpstr>Compartir en Twitter</vt:lpstr>
      <vt:lpstr>Compartir en Facebook</vt:lpstr>
      <vt:lpstr>Crear Funciones</vt:lpstr>
      <vt:lpstr>Listar Funciones</vt:lpstr>
      <vt:lpstr>Editar función</vt:lpstr>
      <vt:lpstr>Ver detalle de función</vt:lpstr>
      <vt:lpstr>Agregar sala</vt:lpstr>
      <vt:lpstr>Listado de salas</vt:lpstr>
      <vt:lpstr>Usuarios Admin &amp; Read-Only</vt:lpstr>
      <vt:lpstr>Usuarios Admin &amp; Read-Only</vt:lpstr>
      <vt:lpstr>Oportunidades de Mejora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PhoneTicket Sprint #3</dc:title>
  <dc:creator>SEBAS</dc:creator>
  <cp:lastModifiedBy>Damian</cp:lastModifiedBy>
  <cp:revision>15</cp:revision>
  <dcterms:created xsi:type="dcterms:W3CDTF">2013-10-19T20:14:30Z</dcterms:created>
  <dcterms:modified xsi:type="dcterms:W3CDTF">2013-10-21T03:34:18Z</dcterms:modified>
</cp:coreProperties>
</file>