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980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1407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7260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9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405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101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776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424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462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658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3218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pPr/>
              <a:t>09/10/2013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168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5222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Funciones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Agregamos las funciones en la película de la cartelera en un menú desplegable.</a:t>
            </a:r>
          </a:p>
          <a:p>
            <a:endParaRPr lang="es-AR" sz="2800" dirty="0" smtClean="0"/>
          </a:p>
          <a:p>
            <a:r>
              <a:rPr lang="es-AR" sz="2800" dirty="0" smtClean="0"/>
              <a:t>En el mismo se verán las funciones de la semana separadas por día como vemos en la imagen de la derecha.</a:t>
            </a:r>
            <a:endParaRPr lang="es-AR" sz="2800" dirty="0"/>
          </a:p>
        </p:txBody>
      </p:sp>
      <p:pic>
        <p:nvPicPr>
          <p:cNvPr id="2050" name="Picture 2" descr="C:\Users\MATIAS\Desktop\Screenshot_2013-10-09-20-50-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575" y="1219199"/>
            <a:ext cx="3079977" cy="5475515"/>
          </a:xfrm>
          <a:prstGeom prst="rect">
            <a:avLst/>
          </a:prstGeom>
          <a:noFill/>
        </p:spPr>
      </p:pic>
      <p:pic>
        <p:nvPicPr>
          <p:cNvPr id="2051" name="Picture 3" descr="C:\Users\MATIAS\Desktop\Screenshot_2013-10-09-20-50-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1803" y="1219200"/>
            <a:ext cx="3092223" cy="5497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Complejos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Se puede ver en el menú de complejos la lista de complejos (imagen izquierda).</a:t>
            </a:r>
          </a:p>
          <a:p>
            <a:endParaRPr lang="es-AR" sz="2800" dirty="0" smtClean="0"/>
          </a:p>
          <a:p>
            <a:r>
              <a:rPr lang="es-AR" sz="2800" dirty="0" smtClean="0"/>
              <a:t>Entrando en el complejo podemos ver el detalle del mismo con el botón para verla posición geográfica del complejo (que ejecuta una aplicación externa, </a:t>
            </a:r>
            <a:r>
              <a:rPr lang="es-AR" sz="2800" dirty="0" err="1" smtClean="0"/>
              <a:t>ej</a:t>
            </a:r>
            <a:r>
              <a:rPr lang="es-AR" sz="2800" dirty="0" smtClean="0"/>
              <a:t>: </a:t>
            </a:r>
            <a:r>
              <a:rPr lang="es-AR" sz="2800" dirty="0" err="1" smtClean="0"/>
              <a:t>google</a:t>
            </a:r>
            <a:r>
              <a:rPr lang="es-AR" sz="2800" dirty="0" smtClean="0"/>
              <a:t> </a:t>
            </a:r>
            <a:r>
              <a:rPr lang="es-AR" sz="2800" dirty="0" err="1" smtClean="0"/>
              <a:t>maps</a:t>
            </a:r>
            <a:r>
              <a:rPr lang="es-AR" sz="2800" dirty="0" smtClean="0"/>
              <a:t>).</a:t>
            </a:r>
            <a:endParaRPr lang="es-AR" sz="2800" dirty="0"/>
          </a:p>
        </p:txBody>
      </p:sp>
      <p:pic>
        <p:nvPicPr>
          <p:cNvPr id="3074" name="Picture 2" descr="C:\Users\MATIAS\Desktop\Screenshot_2013-10-09-20-50-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085" y="1233713"/>
            <a:ext cx="3080657" cy="5476724"/>
          </a:xfrm>
          <a:prstGeom prst="rect">
            <a:avLst/>
          </a:prstGeom>
          <a:noFill/>
        </p:spPr>
      </p:pic>
      <p:pic>
        <p:nvPicPr>
          <p:cNvPr id="3075" name="Picture 3" descr="C:\Users\MATIAS\Desktop\Screenshot_2013-10-09-20-50-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4891" y="1230086"/>
            <a:ext cx="3080232" cy="5475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smtClean="0"/>
              <a:t>desplegable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192486" y="1245324"/>
            <a:ext cx="5214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Para cambiar entre las distintas secciones de la aplicación podemos desplegar el menú con el botón que se encuentra al lado del titulo de la aplicación.</a:t>
            </a:r>
          </a:p>
        </p:txBody>
      </p:sp>
      <p:pic>
        <p:nvPicPr>
          <p:cNvPr id="4098" name="Picture 2" descr="C:\Users\MATIAS\Desktop\Screenshot_2013-10-09-20-50-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919" y="1208315"/>
            <a:ext cx="3091995" cy="5496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</a:t>
            </a:r>
            <a:r>
              <a:rPr lang="es-AR" sz="3200" i="1" dirty="0" smtClean="0"/>
              <a:t>una</a:t>
            </a:r>
            <a:r>
              <a:rPr lang="es-AR" sz="3200" dirty="0" smtClean="0"/>
              <a:t> Red Social (Facebook o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).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xmlns="" val="39386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Cargar información de complejos.</a:t>
            </a:r>
          </a:p>
        </p:txBody>
      </p:sp>
    </p:spTree>
    <p:extLst>
      <p:ext uri="{BB962C8B-B14F-4D97-AF65-F5344CB8AC3E}">
        <p14:creationId xmlns:p14="http://schemas.microsoft.com/office/powerpoint/2010/main" xmlns="" val="11168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450" y="1803499"/>
            <a:ext cx="11710419" cy="42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8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Control de </a:t>
            </a:r>
            <a:r>
              <a:rPr lang="en-US" dirty="0" err="1" smtClean="0"/>
              <a:t>Estimación</a:t>
            </a:r>
            <a:r>
              <a:rPr lang="en-US" dirty="0" smtClean="0"/>
              <a:t>.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Puntos Estimados:</a:t>
            </a:r>
            <a:r>
              <a:rPr lang="es-AR" sz="3200" dirty="0" smtClean="0"/>
              <a:t> 76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s-AR" i="1" dirty="0" smtClean="0"/>
              <a:t>(Equivalencia Puntos-Horas: 1 punto ≈ 2 horas)</a:t>
            </a:r>
          </a:p>
          <a:p>
            <a:pPr marL="0" indent="0">
              <a:buClr>
                <a:srgbClr val="00B050"/>
              </a:buClr>
              <a:buNone/>
            </a:pPr>
            <a:endParaRPr lang="es-AR" sz="3200" i="1" dirty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Aproximadas Estimadas:</a:t>
            </a:r>
            <a:r>
              <a:rPr lang="es-AR" sz="3200" dirty="0" smtClean="0"/>
              <a:t> </a:t>
            </a:r>
            <a:r>
              <a:rPr lang="es-AR" sz="3200" i="1" dirty="0" smtClean="0"/>
              <a:t>≈ [114 -152] </a:t>
            </a:r>
            <a:r>
              <a:rPr lang="es-AR" sz="3200" i="1" dirty="0" err="1" smtClean="0"/>
              <a:t>hs</a:t>
            </a:r>
            <a:r>
              <a:rPr lang="es-AR" sz="3200" i="1" dirty="0" smtClean="0"/>
              <a:t>.</a:t>
            </a:r>
            <a:endParaRPr lang="es-AR" sz="3200" dirty="0"/>
          </a:p>
          <a:p>
            <a:pPr marL="0" indent="0">
              <a:buClr>
                <a:srgbClr val="00B050"/>
              </a:buClr>
              <a:buNone/>
            </a:pPr>
            <a:endParaRPr lang="es-AR" sz="2600" dirty="0" smtClean="0"/>
          </a:p>
          <a:p>
            <a:pPr marL="0" indent="0">
              <a:buClr>
                <a:srgbClr val="00B050"/>
              </a:buClr>
              <a:buNone/>
            </a:pPr>
            <a:endParaRPr lang="es-AR" sz="2600" dirty="0" smtClean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Reales Cargadas:</a:t>
            </a:r>
            <a:r>
              <a:rPr lang="es-AR" sz="3200" dirty="0" smtClean="0"/>
              <a:t> 35 </a:t>
            </a:r>
            <a:r>
              <a:rPr lang="es-AR" sz="3200" dirty="0" err="1" smtClean="0"/>
              <a:t>hs</a:t>
            </a:r>
            <a:r>
              <a:rPr lang="es-AR" sz="3200" dirty="0" smtClean="0"/>
              <a:t>.</a:t>
            </a:r>
          </a:p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710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2451" y="1752280"/>
            <a:ext cx="8672766" cy="4251356"/>
          </a:xfrm>
        </p:spPr>
      </p:pic>
    </p:spTree>
    <p:extLst>
      <p:ext uri="{BB962C8B-B14F-4D97-AF65-F5344CB8AC3E}">
        <p14:creationId xmlns:p14="http://schemas.microsoft.com/office/powerpoint/2010/main" xmlns="" val="2400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Salas</a:t>
            </a:r>
            <a:br>
              <a:rPr lang="en-US" dirty="0" smtClean="0"/>
            </a:br>
            <a:r>
              <a:rPr lang="en-US" sz="3600" i="1" dirty="0" smtClean="0"/>
              <a:t>(</a:t>
            </a:r>
            <a:r>
              <a:rPr lang="en-US" sz="3600" i="1" dirty="0" err="1" smtClean="0"/>
              <a:t>Borrar</a:t>
            </a:r>
            <a:r>
              <a:rPr lang="en-US" sz="3600" i="1" dirty="0" smtClean="0"/>
              <a:t>/</a:t>
            </a:r>
            <a:r>
              <a:rPr lang="en-US" sz="3600" i="1" dirty="0" err="1" smtClean="0"/>
              <a:t>Filtrar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por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Nombre</a:t>
            </a:r>
            <a:r>
              <a:rPr lang="en-US" sz="3600" i="1" dirty="0" smtClean="0"/>
              <a:t>)</a:t>
            </a:r>
            <a:endParaRPr lang="es-AR" sz="3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7309" y="2022764"/>
            <a:ext cx="6707059" cy="3786909"/>
          </a:xfrm>
        </p:spPr>
      </p:pic>
    </p:spTree>
    <p:extLst>
      <p:ext uri="{BB962C8B-B14F-4D97-AF65-F5344CB8AC3E}">
        <p14:creationId xmlns:p14="http://schemas.microsoft.com/office/powerpoint/2010/main" xmlns="" val="9695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0264" y="2189718"/>
            <a:ext cx="7325747" cy="3410426"/>
          </a:xfrm>
        </p:spPr>
      </p:pic>
    </p:spTree>
    <p:extLst>
      <p:ext uri="{BB962C8B-B14F-4D97-AF65-F5344CB8AC3E}">
        <p14:creationId xmlns:p14="http://schemas.microsoft.com/office/powerpoint/2010/main" xmlns="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Cartelera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La aplicación inicia con el menú de películas como pantalla inicial.</a:t>
            </a:r>
          </a:p>
          <a:p>
            <a:r>
              <a:rPr lang="es-AR" sz="2800" dirty="0" smtClean="0"/>
              <a:t>Se modifico levemente el </a:t>
            </a:r>
            <a:r>
              <a:rPr lang="es-AR" sz="2800" dirty="0" err="1" smtClean="0"/>
              <a:t>layout</a:t>
            </a:r>
            <a:r>
              <a:rPr lang="es-AR" sz="2800" dirty="0" smtClean="0"/>
              <a:t> del mismo.</a:t>
            </a:r>
          </a:p>
          <a:p>
            <a:endParaRPr lang="es-AR" sz="2800" dirty="0" smtClean="0"/>
          </a:p>
          <a:p>
            <a:r>
              <a:rPr lang="es-AR" sz="2800" dirty="0" smtClean="0"/>
              <a:t>Como vemos en la imagen de la izquierda, si la lista no se descargo del servidor </a:t>
            </a:r>
            <a:r>
              <a:rPr lang="es-AR" sz="2800" dirty="0" err="1" smtClean="0"/>
              <a:t>aparecera</a:t>
            </a:r>
            <a:r>
              <a:rPr lang="es-AR" sz="2800" dirty="0" smtClean="0"/>
              <a:t> un indicador de actividad.</a:t>
            </a:r>
            <a:endParaRPr lang="es-AR" sz="2800" dirty="0"/>
          </a:p>
        </p:txBody>
      </p:sp>
      <p:pic>
        <p:nvPicPr>
          <p:cNvPr id="1026" name="Picture 2" descr="C:\Users\MATIAS\Desktop\Screenshot_2013-10-09-20-49-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886" y="1228876"/>
            <a:ext cx="3080657" cy="5476724"/>
          </a:xfrm>
          <a:prstGeom prst="rect">
            <a:avLst/>
          </a:prstGeom>
          <a:noFill/>
        </p:spPr>
      </p:pic>
      <p:pic>
        <p:nvPicPr>
          <p:cNvPr id="1027" name="Picture 3" descr="C:\Users\MATIAS\Desktop\Screenshot_2013-10-09-20-50-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7796" y="1240972"/>
            <a:ext cx="3086099" cy="5486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64</TotalTime>
  <Words>283</Words>
  <Application>Microsoft Office PowerPoint</Application>
  <PresentationFormat>Personalizado</PresentationFormat>
  <Paragraphs>46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Metropolitan</vt:lpstr>
      <vt:lpstr>PhoneTicket Sprint #3 – Informe de Avance</vt:lpstr>
      <vt:lpstr>Objetivos Aplicación Móvil</vt:lpstr>
      <vt:lpstr>Objetivos Backend</vt:lpstr>
      <vt:lpstr>Burndown Chart </vt:lpstr>
      <vt:lpstr>Control de Estimación.</vt:lpstr>
      <vt:lpstr>Crear Funciones</vt:lpstr>
      <vt:lpstr>Listar Salas (Borrar/Filtrar por Nombre)</vt:lpstr>
      <vt:lpstr>Agregar Sala</vt:lpstr>
      <vt:lpstr>Cartelera</vt:lpstr>
      <vt:lpstr>Funciones</vt:lpstr>
      <vt:lpstr>Complejos</vt:lpstr>
      <vt:lpstr>Menu desplegable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MATIAS</cp:lastModifiedBy>
  <cp:revision>7</cp:revision>
  <dcterms:created xsi:type="dcterms:W3CDTF">2013-10-08T19:14:24Z</dcterms:created>
  <dcterms:modified xsi:type="dcterms:W3CDTF">2013-10-10T00:08:49Z</dcterms:modified>
</cp:coreProperties>
</file>