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85" r:id="rId4"/>
    <p:sldId id="258" r:id="rId5"/>
    <p:sldId id="286" r:id="rId6"/>
    <p:sldId id="287" r:id="rId7"/>
    <p:sldId id="288" r:id="rId8"/>
    <p:sldId id="289" r:id="rId9"/>
    <p:sldId id="290" r:id="rId10"/>
    <p:sldId id="292" r:id="rId11"/>
    <p:sldId id="291" r:id="rId12"/>
    <p:sldId id="260" r:id="rId13"/>
    <p:sldId id="263" r:id="rId14"/>
    <p:sldId id="293" r:id="rId15"/>
    <p:sldId id="295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22/09/2013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8791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22/09/2013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999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22/09/2013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3253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22/09/2013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864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22/09/2013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0186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22/09/2013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456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22/09/2013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3231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22/09/2013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467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22/09/2013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2075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22/09/2013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920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22/09/2013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75840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22/09/2013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5D54C5B7-6535-45F6-B87D-0A10CE9C57BD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14869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642918"/>
            <a:ext cx="7851648" cy="1343036"/>
          </a:xfrm>
        </p:spPr>
        <p:txBody>
          <a:bodyPr>
            <a:normAutofit/>
          </a:bodyPr>
          <a:lstStyle/>
          <a:p>
            <a:pPr algn="ctr"/>
            <a:r>
              <a:rPr lang="es-AR" dirty="0" err="1" smtClean="0"/>
              <a:t>PhoneTicket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9270" y="2143116"/>
            <a:ext cx="7854696" cy="3343736"/>
          </a:xfrm>
        </p:spPr>
        <p:txBody>
          <a:bodyPr>
            <a:normAutofit lnSpcReduction="1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</a:t>
            </a:r>
            <a:r>
              <a:rPr lang="es-AR" dirty="0" smtClean="0"/>
              <a:t>02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818038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</a:t>
            </a:r>
            <a:r>
              <a:rPr lang="es-AR" dirty="0" smtClean="0"/>
              <a:t>02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71678"/>
            <a:ext cx="8299302" cy="313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</a:t>
            </a:r>
            <a:r>
              <a:rPr lang="es-AR" dirty="0" err="1" smtClean="0"/>
              <a:t>BurnDown</a:t>
            </a:r>
            <a:r>
              <a:rPr lang="es-AR" dirty="0" smtClean="0"/>
              <a:t> </a:t>
            </a:r>
            <a:r>
              <a:rPr lang="es-AR" dirty="0" smtClean="0"/>
              <a:t>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501090" cy="371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</a:t>
            </a:r>
            <a:r>
              <a:rPr lang="es-AR" dirty="0" smtClean="0"/>
              <a:t>Riesgos</a:t>
            </a: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426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</a:t>
            </a:r>
            <a:r>
              <a:rPr lang="es-AR" dirty="0" smtClean="0"/>
              <a:t>Plan de riesgos</a:t>
            </a:r>
            <a:endParaRPr lang="es-A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656528" cy="396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#02 </a:t>
            </a:r>
            <a:r>
              <a:rPr lang="es-AR" dirty="0" smtClean="0"/>
              <a:t>Cliente </a:t>
            </a:r>
            <a:r>
              <a:rPr lang="es-AR" dirty="0" err="1" smtClean="0"/>
              <a:t>Android</a:t>
            </a:r>
            <a:endParaRPr lang="es-AR" dirty="0"/>
          </a:p>
        </p:txBody>
      </p:sp>
      <p:sp>
        <p:nvSpPr>
          <p:cNvPr id="12290" name="AutoShape 2" descr="mailbox://C:/Users/MATIAS/AppData/Roaming/Thunderbird/Profiles/lffj61ec.default/Mail/pop.googlemail.com/Inbox?number=428921453&amp;part=1.3"/>
          <p:cNvSpPr>
            <a:spLocks noChangeAspect="1" noChangeArrowheads="1"/>
          </p:cNvSpPr>
          <p:nvPr/>
        </p:nvSpPr>
        <p:spPr bwMode="auto">
          <a:xfrm>
            <a:off x="155575" y="-4144963"/>
            <a:ext cx="4867275" cy="8648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2291" name="Picture 3" descr="C:\Users\MATIAS\Desktop\Inbo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2714621" cy="4825993"/>
          </a:xfrm>
          <a:prstGeom prst="rect">
            <a:avLst/>
          </a:prstGeom>
          <a:noFill/>
        </p:spPr>
      </p:pic>
      <p:pic>
        <p:nvPicPr>
          <p:cNvPr id="12292" name="Picture 4" descr="C:\Users\MATIAS\Desktop\Inbox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428736"/>
            <a:ext cx="2714644" cy="4826034"/>
          </a:xfrm>
          <a:prstGeom prst="rect">
            <a:avLst/>
          </a:prstGeom>
          <a:noFill/>
        </p:spPr>
      </p:pic>
      <p:pic>
        <p:nvPicPr>
          <p:cNvPr id="12293" name="Picture 5" descr="C:\Users\MATIAS\Desktop\inbox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1428735"/>
            <a:ext cx="2714644" cy="4826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Sprint #</a:t>
            </a:r>
            <a:r>
              <a:rPr lang="en-US" dirty="0" smtClean="0"/>
              <a:t>02 </a:t>
            </a:r>
            <a:r>
              <a:rPr lang="en-US" dirty="0" smtClean="0"/>
              <a:t>- </a:t>
            </a:r>
            <a:r>
              <a:rPr lang="en-US" dirty="0" err="1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</a:t>
            </a:r>
            <a:r>
              <a:rPr lang="es-AR" dirty="0" smtClean="0"/>
              <a:t>ver información de películas en cartelera (</a:t>
            </a:r>
            <a:r>
              <a:rPr lang="es-AR" dirty="0" err="1" smtClean="0"/>
              <a:t>android</a:t>
            </a:r>
            <a:r>
              <a:rPr lang="es-AR" dirty="0" smtClean="0"/>
              <a:t>)</a:t>
            </a:r>
            <a:endParaRPr lang="es-AR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</a:t>
            </a:r>
            <a:r>
              <a:rPr lang="es-AR" dirty="0" smtClean="0"/>
              <a:t>ver lista de películas como administrador</a:t>
            </a:r>
            <a:endParaRPr lang="es-AR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de </a:t>
            </a:r>
            <a:r>
              <a:rPr lang="es-AR" dirty="0" smtClean="0"/>
              <a:t>cargar una película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Corrección de </a:t>
            </a:r>
            <a:r>
              <a:rPr lang="es-AR" dirty="0" err="1" smtClean="0"/>
              <a:t>bugs</a:t>
            </a:r>
            <a:r>
              <a:rPr lang="es-AR" dirty="0" smtClean="0"/>
              <a:t> de la iteración anterior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Realizar una carga de datos </a:t>
            </a:r>
            <a:r>
              <a:rPr lang="es-AR" dirty="0" err="1" smtClean="0"/>
              <a:t>iniciales</a:t>
            </a:r>
            <a:r>
              <a:rPr lang="es-AR" dirty="0" smtClean="0"/>
              <a:t> en la base de datos de películas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Sprint #</a:t>
            </a:r>
            <a:r>
              <a:rPr lang="en-US" dirty="0" smtClean="0"/>
              <a:t>02 – </a:t>
            </a:r>
            <a:r>
              <a:rPr lang="en-US" dirty="0" err="1" smtClean="0"/>
              <a:t>Pedidos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la funcionalidad </a:t>
            </a:r>
            <a:r>
              <a:rPr lang="es-AR" dirty="0" smtClean="0"/>
              <a:t>de edición de películas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dirty="0" smtClean="0"/>
              <a:t>Implementar funcionalidad de búsqueda en la lista de películas del servidor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</a:t>
            </a:r>
            <a:r>
              <a:rPr lang="es-AR" dirty="0" smtClean="0"/>
              <a:t>02 Estimaciones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21537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</a:t>
            </a:r>
            <a:r>
              <a:rPr lang="es-AR" dirty="0" smtClean="0"/>
              <a:t>02 Otras estimaciones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480" y="2143117"/>
            <a:ext cx="8835676" cy="124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</a:t>
            </a:r>
            <a:r>
              <a:rPr lang="es-AR" dirty="0" smtClean="0"/>
              <a:t>02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849219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</a:t>
            </a:r>
            <a:r>
              <a:rPr lang="es-AR" dirty="0" smtClean="0"/>
              <a:t>02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1447800"/>
            <a:ext cx="79343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</a:t>
            </a:r>
            <a:r>
              <a:rPr lang="es-AR" dirty="0" smtClean="0"/>
              <a:t>02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6019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1857364"/>
            <a:ext cx="23336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#</a:t>
            </a:r>
            <a:r>
              <a:rPr lang="es-AR" dirty="0" smtClean="0"/>
              <a:t>02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103" y="1357298"/>
            <a:ext cx="8529176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151</TotalTime>
  <Words>145</Words>
  <Application>Microsoft Office PowerPoint</Application>
  <PresentationFormat>Presentación en pantalla (4:3)</PresentationFormat>
  <Paragraphs>29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Metropolitan</vt:lpstr>
      <vt:lpstr>PhoneTicket</vt:lpstr>
      <vt:lpstr>Sprint #02 - Objetivos</vt:lpstr>
      <vt:lpstr>Sprint #02 – Pedidos del cliente</vt:lpstr>
      <vt:lpstr>Sprint #02 Estimaciones</vt:lpstr>
      <vt:lpstr>Sprint #02 Otras estimaciones</vt:lpstr>
      <vt:lpstr>Sprint #02 Backlog</vt:lpstr>
      <vt:lpstr>Sprint #02 Backlog</vt:lpstr>
      <vt:lpstr>Sprint #02 Backlog</vt:lpstr>
      <vt:lpstr>Sprint #02 Backlog</vt:lpstr>
      <vt:lpstr>Sprint #02 Backlog</vt:lpstr>
      <vt:lpstr>Sprint #02 Backlog</vt:lpstr>
      <vt:lpstr>Sprint #02 BurnDown Chart </vt:lpstr>
      <vt:lpstr>Sprint #02 Riesgos</vt:lpstr>
      <vt:lpstr>Sprint #02 Plan de riesgos</vt:lpstr>
      <vt:lpstr>Sprint #02 Cliente Android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gastonfesta</dc:creator>
  <cp:lastModifiedBy>MATIAS</cp:lastModifiedBy>
  <cp:revision>25</cp:revision>
  <dcterms:created xsi:type="dcterms:W3CDTF">2013-09-15T18:48:22Z</dcterms:created>
  <dcterms:modified xsi:type="dcterms:W3CDTF">2013-09-22T23:59:01Z</dcterms:modified>
</cp:coreProperties>
</file>