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t>19/10/2013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Permitir usuarios </a:t>
            </a:r>
            <a:r>
              <a:rPr lang="es-AR" sz="3200" dirty="0" err="1"/>
              <a:t>read-only</a:t>
            </a:r>
            <a:endParaRPr lang="es-AR" sz="3200" dirty="0"/>
          </a:p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31</TotalTime>
  <Words>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</vt:lpstr>
      <vt:lpstr>PhoneTicket Sprint #3 – Informe de Avance</vt:lpstr>
      <vt:lpstr>Objetivos Aplicación Móvil</vt:lpstr>
      <vt:lpstr>Objetivos Backend</vt:lpstr>
      <vt:lpstr>Burndown Chart </vt:lpstr>
      <vt:lpstr>Editar función</vt:lpstr>
      <vt:lpstr>Usuarios Admin &amp; Read-Only</vt:lpstr>
      <vt:lpstr>Usuarios Admin &amp; Read-Only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SEBAS</cp:lastModifiedBy>
  <cp:revision>4</cp:revision>
  <dcterms:created xsi:type="dcterms:W3CDTF">2013-10-19T19:44:22Z</dcterms:created>
  <dcterms:modified xsi:type="dcterms:W3CDTF">2013-10-19T20:16:13Z</dcterms:modified>
</cp:coreProperties>
</file>