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7" r:id="rId7"/>
    <p:sldId id="268" r:id="rId8"/>
    <p:sldId id="269" r:id="rId9"/>
    <p:sldId id="271" r:id="rId10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981" autoAdjust="0"/>
    <p:restoredTop sz="94660"/>
  </p:normalViewPr>
  <p:slideViewPr>
    <p:cSldViewPr snapToGrid="0">
      <p:cViewPr varScale="1">
        <p:scale>
          <a:sx n="88" d="100"/>
          <a:sy n="88" d="100"/>
        </p:scale>
        <p:origin x="-120" y="-2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87542EE-7BFA-4B34-A569-1D90ACDA69CB}" type="datetimeFigureOut">
              <a:rPr lang="es-AR" smtClean="0"/>
              <a:pPr/>
              <a:t>14/10/2013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5501149-5F35-409E-8668-7DEEED8F37B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2798060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42EE-7BFA-4B34-A569-1D90ACDA69CB}" type="datetimeFigureOut">
              <a:rPr lang="es-AR" smtClean="0"/>
              <a:pPr/>
              <a:t>14/10/2013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1149-5F35-409E-8668-7DEEED8F37B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214076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42EE-7BFA-4B34-A569-1D90ACDA69CB}" type="datetimeFigureOut">
              <a:rPr lang="es-AR" smtClean="0"/>
              <a:pPr/>
              <a:t>14/10/2013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1149-5F35-409E-8668-7DEEED8F37B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272606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42EE-7BFA-4B34-A569-1D90ACDA69CB}" type="datetimeFigureOut">
              <a:rPr lang="es-AR" smtClean="0"/>
              <a:pPr/>
              <a:t>14/10/2013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1149-5F35-409E-8668-7DEEED8F37B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15903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42EE-7BFA-4B34-A569-1D90ACDA69CB}" type="datetimeFigureOut">
              <a:rPr lang="es-AR" smtClean="0"/>
              <a:pPr/>
              <a:t>14/10/2013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1149-5F35-409E-8668-7DEEED8F37B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040550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42EE-7BFA-4B34-A569-1D90ACDA69CB}" type="datetimeFigureOut">
              <a:rPr lang="es-AR" smtClean="0"/>
              <a:pPr/>
              <a:t>14/10/2013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1149-5F35-409E-8668-7DEEED8F37B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310126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42EE-7BFA-4B34-A569-1D90ACDA69CB}" type="datetimeFigureOut">
              <a:rPr lang="es-AR" smtClean="0"/>
              <a:pPr/>
              <a:t>14/10/2013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1149-5F35-409E-8668-7DEEED8F37B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477640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42EE-7BFA-4B34-A569-1D90ACDA69CB}" type="datetimeFigureOut">
              <a:rPr lang="es-AR" smtClean="0"/>
              <a:pPr/>
              <a:t>14/10/2013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1149-5F35-409E-8668-7DEEED8F37B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742494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42EE-7BFA-4B34-A569-1D90ACDA69CB}" type="datetimeFigureOut">
              <a:rPr lang="es-AR" smtClean="0"/>
              <a:pPr/>
              <a:t>14/10/2013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1149-5F35-409E-8668-7DEEED8F37B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84627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42EE-7BFA-4B34-A569-1D90ACDA69CB}" type="datetimeFigureOut">
              <a:rPr lang="es-AR" smtClean="0"/>
              <a:pPr/>
              <a:t>14/10/2013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5501149-5F35-409E-8668-7DEEED8F37B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2886582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87542EE-7BFA-4B34-A569-1D90ACDA69CB}" type="datetimeFigureOut">
              <a:rPr lang="es-AR" smtClean="0"/>
              <a:pPr/>
              <a:t>14/10/2013</a:t>
            </a:fld>
            <a:endParaRPr lang="es-A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A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5501149-5F35-409E-8668-7DEEED8F37B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7321849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7542EE-7BFA-4B34-A569-1D90ACDA69CB}" type="datetimeFigureOut">
              <a:rPr lang="es-AR" smtClean="0"/>
              <a:pPr/>
              <a:t>14/10/2013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B5501149-5F35-409E-8668-7DEEED8F37B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2316853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057400" y="642918"/>
            <a:ext cx="7851648" cy="1343036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 err="1" smtClean="0"/>
              <a:t>PhoneTicket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4000" dirty="0"/>
              <a:t>Sprint </a:t>
            </a:r>
            <a:r>
              <a:rPr lang="es-AR" sz="4000" dirty="0" smtClean="0"/>
              <a:t>#3 – Informe de Avance</a:t>
            </a:r>
            <a:endParaRPr lang="es-AR" sz="4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313270" y="2143116"/>
            <a:ext cx="7854696" cy="334373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AR" b="1" dirty="0" smtClean="0"/>
              <a:t>Grupo N° :</a:t>
            </a:r>
            <a:r>
              <a:rPr lang="es-AR" dirty="0" smtClean="0"/>
              <a:t> 5</a:t>
            </a:r>
          </a:p>
          <a:p>
            <a:pPr algn="l"/>
            <a:r>
              <a:rPr lang="es-AR" b="1" dirty="0" smtClean="0"/>
              <a:t>Ayudante : </a:t>
            </a:r>
            <a:r>
              <a:rPr lang="es-AR" dirty="0" smtClean="0"/>
              <a:t>Mercedes Madeira</a:t>
            </a:r>
          </a:p>
          <a:p>
            <a:pPr algn="l"/>
            <a:r>
              <a:rPr lang="es-AR" b="1" dirty="0" smtClean="0"/>
              <a:t>Integrantes : 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Festa</a:t>
            </a:r>
            <a:r>
              <a:rPr lang="es-AR" dirty="0" smtClean="0"/>
              <a:t>, Gastón Daniel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Rodriguez</a:t>
            </a:r>
            <a:r>
              <a:rPr lang="es-AR" dirty="0" smtClean="0"/>
              <a:t>, </a:t>
            </a:r>
            <a:r>
              <a:rPr lang="es-AR" dirty="0" err="1" smtClean="0"/>
              <a:t>Sebastian</a:t>
            </a:r>
            <a:endParaRPr lang="es-AR" dirty="0" smtClean="0"/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Schenkelman</a:t>
            </a:r>
            <a:r>
              <a:rPr lang="es-AR" dirty="0" smtClean="0"/>
              <a:t>, Damián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Servetto</a:t>
            </a:r>
            <a:r>
              <a:rPr lang="es-AR" dirty="0" smtClean="0"/>
              <a:t>, Matías</a:t>
            </a:r>
          </a:p>
          <a:p>
            <a:pPr algn="l"/>
            <a:endParaRPr lang="es-AR" dirty="0"/>
          </a:p>
        </p:txBody>
      </p:sp>
    </p:spTree>
    <p:extLst>
      <p:ext uri="{BB962C8B-B14F-4D97-AF65-F5344CB8AC3E}">
        <p14:creationId xmlns="" xmlns:p14="http://schemas.microsoft.com/office/powerpoint/2010/main" val="352221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/>
          <a:lstStyle/>
          <a:p>
            <a:pPr algn="ctr"/>
            <a:r>
              <a:rPr lang="en-US" dirty="0" err="1" smtClean="0"/>
              <a:t>Objetivos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i="1" dirty="0" err="1" smtClean="0"/>
              <a:t>Aplicación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Móvil</a:t>
            </a:r>
            <a:endParaRPr lang="es-AR" sz="36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06187" y="1745674"/>
            <a:ext cx="8065294" cy="4174836"/>
          </a:xfrm>
        </p:spPr>
        <p:txBody>
          <a:bodyPr>
            <a:no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Ver funciones de una película, separadas por complejo.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Compartir película en </a:t>
            </a:r>
            <a:r>
              <a:rPr lang="es-AR" sz="3200" dirty="0" smtClean="0"/>
              <a:t>la Red </a:t>
            </a:r>
            <a:r>
              <a:rPr lang="es-AR" sz="3200" dirty="0" smtClean="0"/>
              <a:t>Social </a:t>
            </a:r>
            <a:r>
              <a:rPr lang="es-AR" sz="3200" dirty="0" err="1" smtClean="0"/>
              <a:t>Twitter</a:t>
            </a:r>
            <a:r>
              <a:rPr lang="es-AR" sz="3200" dirty="0" smtClean="0"/>
              <a:t>.</a:t>
            </a:r>
            <a:endParaRPr lang="es-AR" sz="3200" dirty="0" smtClean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Ver listado de complejos existentes.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Ver información detallada de un complejo.</a:t>
            </a:r>
          </a:p>
        </p:txBody>
      </p:sp>
    </p:spTree>
    <p:extLst>
      <p:ext uri="{BB962C8B-B14F-4D97-AF65-F5344CB8AC3E}">
        <p14:creationId xmlns="" xmlns:p14="http://schemas.microsoft.com/office/powerpoint/2010/main" val="393865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/>
          <a:lstStyle/>
          <a:p>
            <a:pPr algn="ctr"/>
            <a:r>
              <a:rPr lang="en-US" dirty="0" err="1" smtClean="0"/>
              <a:t>Objetivos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i="1" dirty="0" smtClean="0"/>
              <a:t>Backend</a:t>
            </a:r>
            <a:endParaRPr lang="es-AR" sz="36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06187" y="1745674"/>
            <a:ext cx="8065294" cy="4174836"/>
          </a:xfrm>
        </p:spPr>
        <p:txBody>
          <a:bodyPr>
            <a:no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Listar funciones de una película.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/>
              <a:t>Agregar, Modificar, Borrar funciones de una película.</a:t>
            </a:r>
            <a:endParaRPr lang="es-AR" sz="3200" dirty="0" smtClean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Listar salas existentes.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/>
              <a:t>Agregar, Modificar, Borrar salas</a:t>
            </a:r>
            <a:r>
              <a:rPr lang="es-AR" sz="3200" dirty="0" smtClean="0"/>
              <a:t>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Cargar información de complejos.</a:t>
            </a:r>
          </a:p>
        </p:txBody>
      </p:sp>
    </p:spTree>
    <p:extLst>
      <p:ext uri="{BB962C8B-B14F-4D97-AF65-F5344CB8AC3E}">
        <p14:creationId xmlns="" xmlns:p14="http://schemas.microsoft.com/office/powerpoint/2010/main" val="111682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52596" y="285728"/>
            <a:ext cx="8229600" cy="1143000"/>
          </a:xfrm>
        </p:spPr>
        <p:txBody>
          <a:bodyPr/>
          <a:lstStyle/>
          <a:p>
            <a:pPr algn="ctr"/>
            <a:r>
              <a:rPr lang="es-AR" dirty="0" err="1" smtClean="0"/>
              <a:t>Burndown</a:t>
            </a:r>
            <a:r>
              <a:rPr lang="es-AR" dirty="0" smtClean="0"/>
              <a:t> Chart	</a:t>
            </a:r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42884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Control de </a:t>
            </a:r>
            <a:r>
              <a:rPr lang="en-US" dirty="0" err="1" smtClean="0"/>
              <a:t>Estimación</a:t>
            </a:r>
            <a:r>
              <a:rPr lang="en-US" dirty="0" smtClean="0"/>
              <a:t>.</a:t>
            </a:r>
            <a:endParaRPr lang="es-AR" sz="36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06187" y="1745674"/>
            <a:ext cx="8065294" cy="4174836"/>
          </a:xfrm>
        </p:spPr>
        <p:txBody>
          <a:bodyPr>
            <a:noAutofit/>
          </a:bodyPr>
          <a:lstStyle/>
          <a:p>
            <a:pPr marL="0" indent="0">
              <a:buClr>
                <a:srgbClr val="00B050"/>
              </a:buClr>
              <a:buNone/>
            </a:pPr>
            <a:r>
              <a:rPr lang="es-AR" sz="3200" dirty="0" smtClean="0">
                <a:solidFill>
                  <a:srgbClr val="00B050"/>
                </a:solidFill>
              </a:rPr>
              <a:t>Puntos Estimados:</a:t>
            </a:r>
            <a:r>
              <a:rPr lang="es-AR" sz="3200" dirty="0" smtClean="0"/>
              <a:t> 76</a:t>
            </a:r>
          </a:p>
          <a:p>
            <a:pPr marL="0" indent="0">
              <a:buClr>
                <a:srgbClr val="00B050"/>
              </a:buClr>
              <a:buNone/>
            </a:pPr>
            <a:r>
              <a:rPr lang="es-AR" i="1" dirty="0" smtClean="0"/>
              <a:t>(Equivalencia Puntos-Horas: 1 punto ≈ 2 horas</a:t>
            </a:r>
            <a:r>
              <a:rPr lang="es-AR" i="1" dirty="0" smtClean="0"/>
              <a:t>)</a:t>
            </a:r>
            <a:endParaRPr lang="es-AR" sz="3200" i="1" dirty="0"/>
          </a:p>
          <a:p>
            <a:pPr marL="0" indent="0">
              <a:buClr>
                <a:srgbClr val="00B050"/>
              </a:buClr>
              <a:buNone/>
            </a:pPr>
            <a:r>
              <a:rPr lang="es-AR" sz="3200" dirty="0" smtClean="0">
                <a:solidFill>
                  <a:srgbClr val="00B050"/>
                </a:solidFill>
              </a:rPr>
              <a:t>Horas Aproximadas Estimadas:</a:t>
            </a:r>
            <a:r>
              <a:rPr lang="es-AR" sz="3200" dirty="0" smtClean="0"/>
              <a:t> </a:t>
            </a:r>
            <a:r>
              <a:rPr lang="es-AR" sz="3200" i="1" dirty="0" smtClean="0"/>
              <a:t>≈ [114 -152] hs</a:t>
            </a:r>
            <a:r>
              <a:rPr lang="es-AR" sz="3200" i="1" dirty="0" smtClean="0"/>
              <a:t>.</a:t>
            </a:r>
            <a:endParaRPr lang="es-AR" sz="2600" dirty="0" smtClean="0"/>
          </a:p>
          <a:p>
            <a:pPr marL="0" indent="0">
              <a:buClr>
                <a:srgbClr val="00B050"/>
              </a:buClr>
              <a:buNone/>
            </a:pPr>
            <a:r>
              <a:rPr lang="es-AR" sz="3200" dirty="0" smtClean="0">
                <a:solidFill>
                  <a:srgbClr val="00B050"/>
                </a:solidFill>
              </a:rPr>
              <a:t>Horas Reales Cargadas</a:t>
            </a:r>
            <a:r>
              <a:rPr lang="es-AR" sz="3200" dirty="0" smtClean="0">
                <a:solidFill>
                  <a:srgbClr val="00B050"/>
                </a:solidFill>
              </a:rPr>
              <a:t>:</a:t>
            </a:r>
            <a:endParaRPr lang="es-AR" sz="3200" dirty="0" smtClean="0"/>
          </a:p>
          <a:p>
            <a:pPr marL="0" indent="0">
              <a:buClr>
                <a:srgbClr val="00B050"/>
              </a:buClr>
              <a:buNone/>
            </a:pPr>
            <a:endParaRPr lang="es-AR" sz="3200" dirty="0" smtClean="0"/>
          </a:p>
          <a:p>
            <a:pPr marL="0" indent="0">
              <a:buClr>
                <a:srgbClr val="00B050"/>
              </a:buClr>
              <a:buNone/>
            </a:pPr>
            <a:r>
              <a:rPr lang="es-AR" sz="3200" dirty="0" smtClean="0"/>
              <a:t>Ver archivos adjuntos de métricas</a:t>
            </a:r>
            <a:endParaRPr lang="es-AR" sz="3200" dirty="0" smtClean="0"/>
          </a:p>
        </p:txBody>
      </p:sp>
    </p:spTree>
    <p:extLst>
      <p:ext uri="{BB962C8B-B14F-4D97-AF65-F5344CB8AC3E}">
        <p14:creationId xmlns="" xmlns:p14="http://schemas.microsoft.com/office/powerpoint/2010/main" val="171001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Cartelera</a:t>
            </a:r>
            <a:endParaRPr lang="es-AR" dirty="0"/>
          </a:p>
        </p:txBody>
      </p:sp>
      <p:sp>
        <p:nvSpPr>
          <p:cNvPr id="6" name="5 CuadroTexto"/>
          <p:cNvSpPr txBox="1"/>
          <p:nvPr/>
        </p:nvSpPr>
        <p:spPr>
          <a:xfrm>
            <a:off x="7014755" y="1245324"/>
            <a:ext cx="37185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/>
              <a:t>Desde la semana anterior a esta semana no hubieron cambios en estas pantallas.</a:t>
            </a:r>
            <a:endParaRPr lang="es-AR" sz="2800" dirty="0"/>
          </a:p>
        </p:txBody>
      </p:sp>
      <p:pic>
        <p:nvPicPr>
          <p:cNvPr id="1026" name="Picture 2" descr="C:\Users\MATIAS\Desktop\Screenshot_2013-10-09-20-49-4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1886" y="1228876"/>
            <a:ext cx="3080657" cy="5476724"/>
          </a:xfrm>
          <a:prstGeom prst="rect">
            <a:avLst/>
          </a:prstGeom>
          <a:noFill/>
        </p:spPr>
      </p:pic>
      <p:pic>
        <p:nvPicPr>
          <p:cNvPr id="1027" name="Picture 3" descr="C:\Users\MATIAS\Desktop\Screenshot_2013-10-09-20-50-0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77796" y="1240972"/>
            <a:ext cx="3086099" cy="54863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6174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Funciones</a:t>
            </a:r>
            <a:endParaRPr lang="es-AR" sz="3600" i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7014754" y="1245324"/>
            <a:ext cx="47548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/>
              <a:t>En esta pantalla, en relación a la semana pasada, aparece el botón de compartir en </a:t>
            </a:r>
            <a:r>
              <a:rPr lang="es-AR" sz="2800" dirty="0" err="1" smtClean="0"/>
              <a:t>Twitter</a:t>
            </a:r>
            <a:r>
              <a:rPr lang="es-AR" sz="2800" dirty="0" smtClean="0"/>
              <a:t>.</a:t>
            </a:r>
          </a:p>
          <a:p>
            <a:endParaRPr lang="es-AR" sz="2800" dirty="0" smtClean="0"/>
          </a:p>
          <a:p>
            <a:r>
              <a:rPr lang="es-AR" sz="2800" dirty="0" smtClean="0"/>
              <a:t>Como se hablo con el cliente, el mismo aparece en la barra de acción a la derecha de la misma.</a:t>
            </a:r>
            <a:endParaRPr lang="es-AR" sz="2800" dirty="0"/>
          </a:p>
        </p:txBody>
      </p:sp>
      <p:pic>
        <p:nvPicPr>
          <p:cNvPr id="1026" name="Picture 2" descr="C:\Users\MATIAS\Desktop\Nueva carpeta (2)\Screenshot_2013-10-14-18-41-4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371" y="1197429"/>
            <a:ext cx="3104468" cy="5519056"/>
          </a:xfrm>
          <a:prstGeom prst="rect">
            <a:avLst/>
          </a:prstGeom>
          <a:noFill/>
        </p:spPr>
      </p:pic>
      <p:pic>
        <p:nvPicPr>
          <p:cNvPr id="1027" name="Picture 3" descr="C:\Users\MATIAS\Desktop\Nueva carpeta (2)\Screenshot_2013-10-14-18-41-5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35149" y="1197429"/>
            <a:ext cx="3104469" cy="55190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6174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Complejos</a:t>
            </a:r>
            <a:endParaRPr lang="es-AR" sz="3600" i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7014754" y="1245324"/>
            <a:ext cx="35988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/>
              <a:t>En estas pantallas, solo aparece el Botón de compartir en </a:t>
            </a:r>
            <a:r>
              <a:rPr lang="es-AR" sz="2800" dirty="0" err="1" smtClean="0"/>
              <a:t>twitter</a:t>
            </a:r>
            <a:r>
              <a:rPr lang="es-AR" sz="2800" dirty="0" smtClean="0"/>
              <a:t> en el ventana del detalle del complejo.</a:t>
            </a:r>
            <a:endParaRPr lang="es-AR" sz="2800" dirty="0"/>
          </a:p>
        </p:txBody>
      </p:sp>
      <p:pic>
        <p:nvPicPr>
          <p:cNvPr id="3074" name="Picture 2" descr="C:\Users\MATIAS\Desktop\Screenshot_2013-10-09-20-50-3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085" y="1233713"/>
            <a:ext cx="3080657" cy="5476724"/>
          </a:xfrm>
          <a:prstGeom prst="rect">
            <a:avLst/>
          </a:prstGeom>
          <a:noFill/>
        </p:spPr>
      </p:pic>
      <p:pic>
        <p:nvPicPr>
          <p:cNvPr id="2050" name="Picture 2" descr="C:\Users\MATIAS\Desktop\Nueva carpeta (2)\Screenshot_2013-10-14-18-40-5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65026" y="1219200"/>
            <a:ext cx="3079976" cy="54755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6174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Compartir</a:t>
            </a:r>
            <a:r>
              <a:rPr lang="en-US" dirty="0" smtClean="0"/>
              <a:t> en Twitter</a:t>
            </a:r>
            <a:endParaRPr lang="es-AR" sz="3600" i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7014754" y="1245324"/>
            <a:ext cx="47548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/>
              <a:t>Como podemos ver, estas son las pantallas que se lanzan al compartir por </a:t>
            </a:r>
            <a:r>
              <a:rPr lang="es-AR" sz="2800" dirty="0" err="1" smtClean="0"/>
              <a:t>Twitter</a:t>
            </a:r>
            <a:r>
              <a:rPr lang="es-AR" sz="2800" dirty="0" smtClean="0"/>
              <a:t> si el usuario tiene la aplicación de </a:t>
            </a:r>
            <a:r>
              <a:rPr lang="es-AR" sz="2800" dirty="0" err="1" smtClean="0"/>
              <a:t>Twitter</a:t>
            </a:r>
            <a:r>
              <a:rPr lang="es-AR" sz="2800" dirty="0" smtClean="0"/>
              <a:t> instalada en su dispositivo. En caso contrario se compartirá a través del explorador</a:t>
            </a:r>
            <a:r>
              <a:rPr lang="es-AR" sz="2800" dirty="0" smtClean="0"/>
              <a:t>.</a:t>
            </a:r>
          </a:p>
          <a:p>
            <a:endParaRPr lang="es-AR" sz="2800" dirty="0" smtClean="0"/>
          </a:p>
          <a:p>
            <a:r>
              <a:rPr lang="es-AR" sz="2800" dirty="0" smtClean="0"/>
              <a:t>Los mensajes son de prueba ya que no fueron establecidos por el cliente.</a:t>
            </a:r>
            <a:endParaRPr lang="es-AR" sz="2800" dirty="0"/>
          </a:p>
        </p:txBody>
      </p:sp>
      <p:pic>
        <p:nvPicPr>
          <p:cNvPr id="3075" name="Picture 3" descr="C:\Users\MATIAS\Desktop\Nueva carpeta (2)\Screenshot_2013-10-14-18-41-4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5158" y="1175658"/>
            <a:ext cx="3104469" cy="5519055"/>
          </a:xfrm>
          <a:prstGeom prst="rect">
            <a:avLst/>
          </a:prstGeom>
          <a:noFill/>
        </p:spPr>
      </p:pic>
      <p:pic>
        <p:nvPicPr>
          <p:cNvPr id="3076" name="Picture 4" descr="C:\Users\MATIAS\Desktop\Nueva carpeta (2)\Screenshot_2013-10-14-18-40-5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45139" y="1175657"/>
            <a:ext cx="3098346" cy="55081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6174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TC103457491[[fn=Metropolitan]]</Template>
  <TotalTime>76</TotalTime>
  <Words>251</Words>
  <Application>Microsoft Office PowerPoint</Application>
  <PresentationFormat>Personalizado</PresentationFormat>
  <Paragraphs>39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Metropolitan</vt:lpstr>
      <vt:lpstr>PhoneTicket Sprint #3 – Informe de Avance</vt:lpstr>
      <vt:lpstr>Objetivos Aplicación Móvil</vt:lpstr>
      <vt:lpstr>Objetivos Backend</vt:lpstr>
      <vt:lpstr>Burndown Chart </vt:lpstr>
      <vt:lpstr>Control de Estimación.</vt:lpstr>
      <vt:lpstr>Cartelera</vt:lpstr>
      <vt:lpstr>Funciones</vt:lpstr>
      <vt:lpstr>Complejos</vt:lpstr>
      <vt:lpstr>Compartir en Twitter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PhoneTicket Sprint #3 – Informe de Avance</dc:title>
  <dc:creator>SEBAS</dc:creator>
  <cp:lastModifiedBy>MATIAS</cp:lastModifiedBy>
  <cp:revision>10</cp:revision>
  <dcterms:created xsi:type="dcterms:W3CDTF">2013-10-08T19:14:24Z</dcterms:created>
  <dcterms:modified xsi:type="dcterms:W3CDTF">2013-10-14T21:57:09Z</dcterms:modified>
</cp:coreProperties>
</file>