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5037"/>
    <a:srgbClr val="593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894" autoAdjust="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Entradas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Corazon de Leon</c:v>
                </c:pt>
                <c:pt idx="1">
                  <c:v>Dragon Ball Z</c:v>
                </c:pt>
                <c:pt idx="2">
                  <c:v>El Conjuro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300</c:v>
                </c:pt>
                <c:pt idx="1">
                  <c:v>200</c:v>
                </c:pt>
                <c:pt idx="2">
                  <c:v>500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D090D-B84B-47EA-8A8C-D72E4AC59A0E}" type="datetimeFigureOut">
              <a:rPr lang="es-AR" smtClean="0"/>
              <a:t>06/11/2013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D506C-FCFD-4CD4-9ECF-8ED3F09A523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539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D506C-FCFD-4CD4-9ECF-8ED3F09A5238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907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D506C-FCFD-4CD4-9ECF-8ED3F09A5238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4356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D506C-FCFD-4CD4-9ECF-8ED3F09A5238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773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E829-B7E5-4E9A-A515-1B71D16E03F6}" type="datetimeFigureOut">
              <a:rPr lang="es-AR" smtClean="0"/>
              <a:t>06/11/2013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C166-5743-4EDF-BC5B-0B6C0CAA5F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879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E829-B7E5-4E9A-A515-1B71D16E03F6}" type="datetimeFigureOut">
              <a:rPr lang="es-AR" smtClean="0"/>
              <a:t>06/11/2013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C166-5743-4EDF-BC5B-0B6C0CAA5F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620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E829-B7E5-4E9A-A515-1B71D16E03F6}" type="datetimeFigureOut">
              <a:rPr lang="es-AR" smtClean="0"/>
              <a:t>06/11/2013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C166-5743-4EDF-BC5B-0B6C0CAA5F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909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E829-B7E5-4E9A-A515-1B71D16E03F6}" type="datetimeFigureOut">
              <a:rPr lang="es-AR" smtClean="0"/>
              <a:t>06/11/2013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C166-5743-4EDF-BC5B-0B6C0CAA5F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896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E829-B7E5-4E9A-A515-1B71D16E03F6}" type="datetimeFigureOut">
              <a:rPr lang="es-AR" smtClean="0"/>
              <a:t>06/11/2013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C166-5743-4EDF-BC5B-0B6C0CAA5F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415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E829-B7E5-4E9A-A515-1B71D16E03F6}" type="datetimeFigureOut">
              <a:rPr lang="es-AR" smtClean="0"/>
              <a:t>06/11/2013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C166-5743-4EDF-BC5B-0B6C0CAA5F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229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E829-B7E5-4E9A-A515-1B71D16E03F6}" type="datetimeFigureOut">
              <a:rPr lang="es-AR" smtClean="0"/>
              <a:t>06/11/2013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C166-5743-4EDF-BC5B-0B6C0CAA5F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71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E829-B7E5-4E9A-A515-1B71D16E03F6}" type="datetimeFigureOut">
              <a:rPr lang="es-AR" smtClean="0"/>
              <a:t>06/11/2013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C166-5743-4EDF-BC5B-0B6C0CAA5F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216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E829-B7E5-4E9A-A515-1B71D16E03F6}" type="datetimeFigureOut">
              <a:rPr lang="es-AR" smtClean="0"/>
              <a:t>06/11/2013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C166-5743-4EDF-BC5B-0B6C0CAA5F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079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E829-B7E5-4E9A-A515-1B71D16E03F6}" type="datetimeFigureOut">
              <a:rPr lang="es-AR" smtClean="0"/>
              <a:t>06/11/2013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C166-5743-4EDF-BC5B-0B6C0CAA5F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744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E829-B7E5-4E9A-A515-1B71D16E03F6}" type="datetimeFigureOut">
              <a:rPr lang="es-AR" smtClean="0"/>
              <a:t>06/11/2013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C166-5743-4EDF-BC5B-0B6C0CAA5F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606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E829-B7E5-4E9A-A515-1B71D16E03F6}" type="datetimeFigureOut">
              <a:rPr lang="es-AR" smtClean="0"/>
              <a:t>06/11/2013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DC166-5743-4EDF-BC5B-0B6C0CAA5F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585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733425"/>
            <a:ext cx="12192000" cy="61245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87" y="0"/>
            <a:ext cx="9201150" cy="733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8487" y="1182414"/>
            <a:ext cx="336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7D5037"/>
                </a:solidFill>
              </a:rPr>
              <a:t>Reportes</a:t>
            </a:r>
            <a:endParaRPr lang="es-AR" b="1" dirty="0">
              <a:solidFill>
                <a:srgbClr val="7D503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58487" y="1828745"/>
            <a:ext cx="2319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u="sng" dirty="0">
                <a:solidFill>
                  <a:schemeClr val="accent2">
                    <a:lumMod val="75000"/>
                  </a:schemeClr>
                </a:solidFill>
              </a:rPr>
              <a:t>Horarios más vendidos</a:t>
            </a:r>
            <a:endParaRPr lang="es-AR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8487" y="2261029"/>
            <a:ext cx="3544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u="sng" dirty="0">
                <a:solidFill>
                  <a:schemeClr val="accent2">
                    <a:lumMod val="75000"/>
                  </a:schemeClr>
                </a:solidFill>
              </a:rPr>
              <a:t>Entradas más vendidas por película</a:t>
            </a:r>
            <a:endParaRPr lang="es-AR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94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727553" y="1055993"/>
            <a:ext cx="10736895" cy="4746015"/>
            <a:chOff x="1042668" y="13447"/>
            <a:chExt cx="10736895" cy="4746015"/>
          </a:xfrm>
        </p:grpSpPr>
        <p:sp>
          <p:nvSpPr>
            <p:cNvPr id="5" name="TextBox 4"/>
            <p:cNvSpPr txBox="1"/>
            <p:nvPr/>
          </p:nvSpPr>
          <p:spPr>
            <a:xfrm>
              <a:off x="1042668" y="13447"/>
              <a:ext cx="64154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Entradas vendidas y reservas por función</a:t>
              </a:r>
              <a:endParaRPr lang="es-AR" sz="2400" b="1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064172" y="345438"/>
              <a:ext cx="2938183" cy="369332"/>
              <a:chOff x="1064172" y="345438"/>
              <a:chExt cx="2938183" cy="36933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064172" y="345438"/>
                <a:ext cx="1143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Complejo</a:t>
                </a:r>
                <a:r>
                  <a:rPr lang="en-US" dirty="0" smtClean="0"/>
                  <a:t>:</a:t>
                </a:r>
                <a:endParaRPr lang="es-AR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07173" y="414911"/>
                <a:ext cx="1795182" cy="2303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err="1" smtClean="0"/>
                  <a:t>Microcentro</a:t>
                </a:r>
                <a:endParaRPr lang="es-AR" dirty="0"/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1137834" y="1103451"/>
              <a:ext cx="1055594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4261146" y="336615"/>
              <a:ext cx="2938183" cy="369332"/>
              <a:chOff x="1064172" y="345438"/>
              <a:chExt cx="2938183" cy="36933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064172" y="345438"/>
                <a:ext cx="1143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Película</a:t>
                </a:r>
                <a:r>
                  <a:rPr lang="en-US" dirty="0" smtClean="0"/>
                  <a:t>:</a:t>
                </a:r>
                <a:endParaRPr lang="es-AR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07173" y="414911"/>
                <a:ext cx="1795182" cy="2303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El </a:t>
                </a:r>
                <a:r>
                  <a:rPr lang="en-US" dirty="0" err="1" smtClean="0"/>
                  <a:t>Conjuro</a:t>
                </a:r>
                <a:endParaRPr lang="es-AR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479625" y="333067"/>
              <a:ext cx="3196973" cy="369332"/>
              <a:chOff x="1064172" y="345438"/>
              <a:chExt cx="3196973" cy="3693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064172" y="345438"/>
                <a:ext cx="1143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Función</a:t>
                </a:r>
                <a:r>
                  <a:rPr lang="en-US" dirty="0" smtClean="0"/>
                  <a:t>:</a:t>
                </a:r>
                <a:endParaRPr lang="es-AR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207172" y="414911"/>
                <a:ext cx="2053973" cy="2427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2013-02-11 11:20</a:t>
                </a:r>
                <a:endParaRPr lang="es-AR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064172" y="695448"/>
              <a:ext cx="2938183" cy="369332"/>
              <a:chOff x="1064172" y="345438"/>
              <a:chExt cx="2938183" cy="36933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064172" y="345438"/>
                <a:ext cx="1143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Vendidos</a:t>
                </a:r>
                <a:r>
                  <a:rPr lang="en-US" dirty="0" smtClean="0"/>
                  <a:t>:</a:t>
                </a:r>
                <a:endParaRPr lang="es-AR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207173" y="414911"/>
                <a:ext cx="1795182" cy="2303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12</a:t>
                </a:r>
                <a:endParaRPr lang="es-AR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261146" y="686625"/>
              <a:ext cx="3036659" cy="369332"/>
              <a:chOff x="1064172" y="345438"/>
              <a:chExt cx="3036659" cy="36933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064172" y="345438"/>
                <a:ext cx="1423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Reservados</a:t>
                </a:r>
                <a:r>
                  <a:rPr lang="en-US" dirty="0" smtClean="0"/>
                  <a:t>:</a:t>
                </a:r>
                <a:endParaRPr lang="es-AR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305649" y="414911"/>
                <a:ext cx="1795182" cy="2303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4</a:t>
                </a:r>
                <a:endParaRPr lang="es-AR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479625" y="683077"/>
              <a:ext cx="3196973" cy="369332"/>
              <a:chOff x="1064172" y="345438"/>
              <a:chExt cx="3196973" cy="36933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064172" y="345438"/>
                <a:ext cx="1143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Vacíos</a:t>
                </a:r>
                <a:r>
                  <a:rPr lang="en-US" dirty="0" smtClean="0"/>
                  <a:t>:</a:t>
                </a:r>
                <a:endParaRPr lang="es-AR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207172" y="414911"/>
                <a:ext cx="2053973" cy="2427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8</a:t>
                </a:r>
                <a:endParaRPr lang="es-AR" dirty="0"/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1101002" y="1689318"/>
              <a:ext cx="10629603" cy="25549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PANTALLA</a:t>
              </a:r>
              <a:endParaRPr lang="es-AR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1137347" y="2300237"/>
              <a:ext cx="497541" cy="4975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5" name="Oval 64"/>
            <p:cNvSpPr/>
            <p:nvPr/>
          </p:nvSpPr>
          <p:spPr>
            <a:xfrm>
              <a:off x="2554505" y="2300237"/>
              <a:ext cx="497541" cy="4975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6" name="Oval 65"/>
            <p:cNvSpPr/>
            <p:nvPr/>
          </p:nvSpPr>
          <p:spPr>
            <a:xfrm>
              <a:off x="4033617" y="2300237"/>
              <a:ext cx="497541" cy="4975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7" name="Oval 66"/>
            <p:cNvSpPr/>
            <p:nvPr/>
          </p:nvSpPr>
          <p:spPr>
            <a:xfrm>
              <a:off x="5454073" y="2300237"/>
              <a:ext cx="497541" cy="4975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8" name="Oval 67"/>
            <p:cNvSpPr/>
            <p:nvPr/>
          </p:nvSpPr>
          <p:spPr>
            <a:xfrm>
              <a:off x="6965296" y="2300237"/>
              <a:ext cx="497541" cy="4975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9" name="Oval 68"/>
            <p:cNvSpPr/>
            <p:nvPr/>
          </p:nvSpPr>
          <p:spPr>
            <a:xfrm>
              <a:off x="8382454" y="2300237"/>
              <a:ext cx="497541" cy="4975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0" name="Oval 69"/>
            <p:cNvSpPr/>
            <p:nvPr/>
          </p:nvSpPr>
          <p:spPr>
            <a:xfrm>
              <a:off x="9861566" y="2300237"/>
              <a:ext cx="497541" cy="49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1" name="Oval 70"/>
            <p:cNvSpPr/>
            <p:nvPr/>
          </p:nvSpPr>
          <p:spPr>
            <a:xfrm>
              <a:off x="11282022" y="2300237"/>
              <a:ext cx="497541" cy="49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2" name="Oval 71"/>
            <p:cNvSpPr/>
            <p:nvPr/>
          </p:nvSpPr>
          <p:spPr>
            <a:xfrm>
              <a:off x="1137347" y="3281079"/>
              <a:ext cx="497541" cy="4975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3" name="Oval 72"/>
            <p:cNvSpPr/>
            <p:nvPr/>
          </p:nvSpPr>
          <p:spPr>
            <a:xfrm>
              <a:off x="2554505" y="3281079"/>
              <a:ext cx="497541" cy="4975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4" name="Oval 73"/>
            <p:cNvSpPr/>
            <p:nvPr/>
          </p:nvSpPr>
          <p:spPr>
            <a:xfrm>
              <a:off x="4033617" y="3281079"/>
              <a:ext cx="497541" cy="4975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5" name="Oval 74"/>
            <p:cNvSpPr/>
            <p:nvPr/>
          </p:nvSpPr>
          <p:spPr>
            <a:xfrm>
              <a:off x="5454073" y="3281079"/>
              <a:ext cx="497541" cy="4975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6" name="Oval 75"/>
            <p:cNvSpPr/>
            <p:nvPr/>
          </p:nvSpPr>
          <p:spPr>
            <a:xfrm>
              <a:off x="6965296" y="3281079"/>
              <a:ext cx="497541" cy="4975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7" name="Oval 76"/>
            <p:cNvSpPr/>
            <p:nvPr/>
          </p:nvSpPr>
          <p:spPr>
            <a:xfrm>
              <a:off x="8382454" y="3281079"/>
              <a:ext cx="497541" cy="4975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8" name="Oval 77"/>
            <p:cNvSpPr/>
            <p:nvPr/>
          </p:nvSpPr>
          <p:spPr>
            <a:xfrm>
              <a:off x="9861566" y="3281079"/>
              <a:ext cx="497541" cy="49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9" name="Oval 78"/>
            <p:cNvSpPr/>
            <p:nvPr/>
          </p:nvSpPr>
          <p:spPr>
            <a:xfrm>
              <a:off x="11282022" y="3281079"/>
              <a:ext cx="497541" cy="4975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8" name="Oval 87"/>
            <p:cNvSpPr/>
            <p:nvPr/>
          </p:nvSpPr>
          <p:spPr>
            <a:xfrm>
              <a:off x="1137347" y="4261921"/>
              <a:ext cx="497541" cy="4975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9" name="Oval 88"/>
            <p:cNvSpPr/>
            <p:nvPr/>
          </p:nvSpPr>
          <p:spPr>
            <a:xfrm>
              <a:off x="2554505" y="4261921"/>
              <a:ext cx="497541" cy="4975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0" name="Oval 89"/>
            <p:cNvSpPr/>
            <p:nvPr/>
          </p:nvSpPr>
          <p:spPr>
            <a:xfrm>
              <a:off x="4033617" y="4261921"/>
              <a:ext cx="497541" cy="4975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1" name="Oval 90"/>
            <p:cNvSpPr/>
            <p:nvPr/>
          </p:nvSpPr>
          <p:spPr>
            <a:xfrm>
              <a:off x="5454073" y="4261921"/>
              <a:ext cx="497541" cy="4975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2" name="Oval 91"/>
            <p:cNvSpPr/>
            <p:nvPr/>
          </p:nvSpPr>
          <p:spPr>
            <a:xfrm>
              <a:off x="6965296" y="4261921"/>
              <a:ext cx="497541" cy="4975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3" name="Oval 92"/>
            <p:cNvSpPr/>
            <p:nvPr/>
          </p:nvSpPr>
          <p:spPr>
            <a:xfrm>
              <a:off x="8382454" y="4261921"/>
              <a:ext cx="497541" cy="4975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4" name="Oval 93"/>
            <p:cNvSpPr/>
            <p:nvPr/>
          </p:nvSpPr>
          <p:spPr>
            <a:xfrm>
              <a:off x="9861566" y="4261921"/>
              <a:ext cx="497541" cy="4975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5" name="Oval 94"/>
            <p:cNvSpPr/>
            <p:nvPr/>
          </p:nvSpPr>
          <p:spPr>
            <a:xfrm>
              <a:off x="11282022" y="4261921"/>
              <a:ext cx="497541" cy="49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6" name="Oval 95"/>
            <p:cNvSpPr/>
            <p:nvPr/>
          </p:nvSpPr>
          <p:spPr>
            <a:xfrm>
              <a:off x="1164727" y="1212920"/>
              <a:ext cx="260659" cy="2606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7" name="Oval 96"/>
            <p:cNvSpPr/>
            <p:nvPr/>
          </p:nvSpPr>
          <p:spPr>
            <a:xfrm>
              <a:off x="2518012" y="1227211"/>
              <a:ext cx="260659" cy="260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8" name="Oval 97"/>
            <p:cNvSpPr/>
            <p:nvPr/>
          </p:nvSpPr>
          <p:spPr>
            <a:xfrm>
              <a:off x="4012210" y="1216106"/>
              <a:ext cx="260659" cy="26065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425386" y="1156592"/>
              <a:ext cx="1129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Vendido</a:t>
              </a:r>
              <a:endParaRPr lang="es-AR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778670" y="1158644"/>
              <a:ext cx="1223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Reservado</a:t>
              </a:r>
              <a:endParaRPr lang="es-AR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278938" y="1156592"/>
              <a:ext cx="1223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Vacío</a:t>
              </a:r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249986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2668" y="13447"/>
            <a:ext cx="6415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Horarios más vendidos</a:t>
            </a:r>
            <a:endParaRPr lang="es-AR" sz="2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1064172" y="345438"/>
            <a:ext cx="2938183" cy="369332"/>
            <a:chOff x="1064172" y="345438"/>
            <a:chExt cx="2938183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064172" y="345438"/>
              <a:ext cx="1143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Desde</a:t>
              </a:r>
              <a:r>
                <a:rPr lang="en-US" dirty="0" smtClean="0"/>
                <a:t>:</a:t>
              </a:r>
              <a:endParaRPr lang="es-A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7173" y="414911"/>
              <a:ext cx="1795182" cy="2303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2013-11-01</a:t>
              </a:r>
              <a:endParaRPr lang="es-AR" dirty="0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1064172" y="834510"/>
            <a:ext cx="105559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4261146" y="336615"/>
            <a:ext cx="2938183" cy="369332"/>
            <a:chOff x="1064172" y="345438"/>
            <a:chExt cx="2938183" cy="369332"/>
          </a:xfrm>
        </p:grpSpPr>
        <p:sp>
          <p:nvSpPr>
            <p:cNvPr id="49" name="TextBox 48"/>
            <p:cNvSpPr txBox="1"/>
            <p:nvPr/>
          </p:nvSpPr>
          <p:spPr>
            <a:xfrm>
              <a:off x="1064172" y="345438"/>
              <a:ext cx="1143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Hasta:</a:t>
              </a:r>
              <a:endParaRPr lang="es-AR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207173" y="414911"/>
              <a:ext cx="1795182" cy="2303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2013-11-03</a:t>
              </a:r>
              <a:endParaRPr lang="es-AR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875059" y="414910"/>
            <a:ext cx="2025567" cy="230385"/>
            <a:chOff x="3348318" y="1702828"/>
            <a:chExt cx="2025567" cy="230385"/>
          </a:xfrm>
        </p:grpSpPr>
        <p:sp>
          <p:nvSpPr>
            <p:cNvPr id="86" name="Rectangle 85"/>
            <p:cNvSpPr/>
            <p:nvPr/>
          </p:nvSpPr>
          <p:spPr>
            <a:xfrm>
              <a:off x="3348318" y="1702828"/>
              <a:ext cx="1795182" cy="2303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 smtClean="0"/>
                <a:t>Microcentro</a:t>
              </a:r>
              <a:endParaRPr lang="es-AR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143500" y="1702828"/>
              <a:ext cx="230385" cy="230385"/>
              <a:chOff x="5143500" y="1702828"/>
              <a:chExt cx="230385" cy="230385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5143500" y="1702828"/>
                <a:ext cx="230385" cy="23038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03" name="Isosceles Triangle 102"/>
              <p:cNvSpPr/>
              <p:nvPr/>
            </p:nvSpPr>
            <p:spPr>
              <a:xfrm flipV="1">
                <a:off x="5233660" y="1786304"/>
                <a:ext cx="69861" cy="70342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7794366" y="345436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Complejo</a:t>
            </a:r>
            <a:r>
              <a:rPr lang="en-US" dirty="0" smtClean="0"/>
              <a:t>:</a:t>
            </a:r>
            <a:endParaRPr lang="es-A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61133"/>
              </p:ext>
            </p:extLst>
          </p:nvPr>
        </p:nvGraphicFramePr>
        <p:xfrm>
          <a:off x="4229247" y="5161867"/>
          <a:ext cx="3733507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069"/>
                <a:gridCol w="2393438"/>
              </a:tblGrid>
              <a:tr h="3651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Horario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Cantidad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películas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22:20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15:10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10:30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534713" y="959391"/>
            <a:ext cx="7122574" cy="4058307"/>
            <a:chOff x="2559309" y="2770093"/>
            <a:chExt cx="7122574" cy="405830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765177" y="6414246"/>
              <a:ext cx="5916706" cy="268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3917577" y="2770093"/>
              <a:ext cx="22411" cy="3796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397188" y="3442446"/>
              <a:ext cx="591671" cy="2985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19414" y="4935069"/>
              <a:ext cx="591671" cy="14926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600022" y="4128247"/>
              <a:ext cx="591671" cy="23128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1645798" y="4237172"/>
              <a:ext cx="219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Entradas</a:t>
              </a:r>
              <a:r>
                <a:rPr lang="en-US" dirty="0" smtClean="0"/>
                <a:t> </a:t>
              </a:r>
              <a:r>
                <a:rPr lang="en-US" dirty="0" err="1" smtClean="0"/>
                <a:t>vendidas</a:t>
              </a:r>
              <a:endParaRPr lang="es-AR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90048" y="3255046"/>
              <a:ext cx="649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1000</a:t>
              </a:r>
              <a:endParaRPr lang="es-AR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01833" y="4668369"/>
              <a:ext cx="649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500</a:t>
              </a:r>
              <a:endParaRPr lang="es-AR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290048" y="3961707"/>
              <a:ext cx="649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700</a:t>
              </a:r>
              <a:endParaRPr lang="es-AR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343400" y="6459068"/>
              <a:ext cx="793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22:20</a:t>
              </a:r>
              <a:endParaRPr lang="es-AR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945453" y="6435767"/>
              <a:ext cx="793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15:10</a:t>
              </a:r>
              <a:endParaRPr lang="es-AR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547506" y="6459068"/>
              <a:ext cx="793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10:30</a:t>
              </a:r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244678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2668" y="13447"/>
            <a:ext cx="6415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Entradas más vendidas por película</a:t>
            </a:r>
            <a:endParaRPr lang="es-AR" sz="2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1064172" y="345438"/>
            <a:ext cx="2938183" cy="369332"/>
            <a:chOff x="1064172" y="345438"/>
            <a:chExt cx="2938183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064172" y="345438"/>
              <a:ext cx="1143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Desde</a:t>
              </a:r>
              <a:r>
                <a:rPr lang="en-US" dirty="0" smtClean="0"/>
                <a:t>:</a:t>
              </a:r>
              <a:endParaRPr lang="es-A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7173" y="414911"/>
              <a:ext cx="1795182" cy="2303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2013-11-01</a:t>
              </a:r>
              <a:endParaRPr lang="es-AR" dirty="0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1064172" y="834510"/>
            <a:ext cx="105559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4261146" y="336615"/>
            <a:ext cx="2938183" cy="369332"/>
            <a:chOff x="1064172" y="345438"/>
            <a:chExt cx="2938183" cy="369332"/>
          </a:xfrm>
        </p:grpSpPr>
        <p:sp>
          <p:nvSpPr>
            <p:cNvPr id="49" name="TextBox 48"/>
            <p:cNvSpPr txBox="1"/>
            <p:nvPr/>
          </p:nvSpPr>
          <p:spPr>
            <a:xfrm>
              <a:off x="1064172" y="345438"/>
              <a:ext cx="1143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Hasta:</a:t>
              </a:r>
              <a:endParaRPr lang="es-AR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207173" y="414911"/>
              <a:ext cx="1795182" cy="2303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2013-11-03</a:t>
              </a:r>
              <a:endParaRPr lang="es-AR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875059" y="414910"/>
            <a:ext cx="2025567" cy="230385"/>
            <a:chOff x="3348318" y="1702828"/>
            <a:chExt cx="2025567" cy="230385"/>
          </a:xfrm>
        </p:grpSpPr>
        <p:sp>
          <p:nvSpPr>
            <p:cNvPr id="86" name="Rectangle 85"/>
            <p:cNvSpPr/>
            <p:nvPr/>
          </p:nvSpPr>
          <p:spPr>
            <a:xfrm>
              <a:off x="3348318" y="1702828"/>
              <a:ext cx="1795182" cy="2303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 smtClean="0"/>
                <a:t>Todos</a:t>
              </a:r>
              <a:endParaRPr lang="es-AR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143500" y="1702828"/>
              <a:ext cx="230385" cy="230385"/>
              <a:chOff x="5143500" y="1702828"/>
              <a:chExt cx="230385" cy="230385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5143500" y="1702828"/>
                <a:ext cx="230385" cy="23038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03" name="Isosceles Triangle 102"/>
              <p:cNvSpPr/>
              <p:nvPr/>
            </p:nvSpPr>
            <p:spPr>
              <a:xfrm flipV="1">
                <a:off x="5233660" y="1786304"/>
                <a:ext cx="69861" cy="70342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7794366" y="345436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Complejo</a:t>
            </a:r>
            <a:r>
              <a:rPr lang="en-US" dirty="0" smtClean="0"/>
              <a:t>:</a:t>
            </a:r>
            <a:endParaRPr lang="es-A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80552"/>
              </p:ext>
            </p:extLst>
          </p:nvPr>
        </p:nvGraphicFramePr>
        <p:xfrm>
          <a:off x="2032001" y="5130032"/>
          <a:ext cx="8127999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0"/>
                <a:gridCol w="2650066"/>
                <a:gridCol w="2709333"/>
              </a:tblGrid>
              <a:tr h="3651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Película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Entradas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vendidas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Complejo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 </a:t>
                      </a:r>
                      <a:r>
                        <a:rPr lang="en-US" dirty="0" err="1" smtClean="0"/>
                        <a:t>Conjuro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Microcentro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Belgrano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Corazón</a:t>
                      </a:r>
                      <a:r>
                        <a:rPr lang="en-US" baseline="0" dirty="0" smtClean="0"/>
                        <a:t> de Leon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Microcentro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Belgrano</a:t>
                      </a:r>
                      <a:endParaRPr lang="es-A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Dragon Ball Z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Microcentro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Belgrano</a:t>
                      </a:r>
                      <a:endParaRPr lang="es-AR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726961794"/>
              </p:ext>
            </p:extLst>
          </p:nvPr>
        </p:nvGraphicFramePr>
        <p:xfrm>
          <a:off x="3247465" y="976371"/>
          <a:ext cx="5627594" cy="3751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736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110</Words>
  <Application>Microsoft Office PowerPoint</Application>
  <PresentationFormat>Widescreen</PresentationFormat>
  <Paragraphs>64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</dc:creator>
  <cp:lastModifiedBy>Damian</cp:lastModifiedBy>
  <cp:revision>34</cp:revision>
  <dcterms:created xsi:type="dcterms:W3CDTF">2013-11-02T15:12:14Z</dcterms:created>
  <dcterms:modified xsi:type="dcterms:W3CDTF">2013-11-06T23:44:45Z</dcterms:modified>
</cp:coreProperties>
</file>