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40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6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5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7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4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5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1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68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</a:t>
            </a:r>
            <a:r>
              <a:rPr lang="es-AR" sz="3200" i="1" dirty="0" smtClean="0"/>
              <a:t>una</a:t>
            </a:r>
            <a:r>
              <a:rPr lang="es-AR" sz="3200" dirty="0" smtClean="0"/>
              <a:t> Red Social (Facebook o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).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938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Cargar información de complejos.</a:t>
            </a:r>
          </a:p>
        </p:txBody>
      </p:sp>
    </p:spTree>
    <p:extLst>
      <p:ext uri="{BB962C8B-B14F-4D97-AF65-F5344CB8AC3E}">
        <p14:creationId xmlns:p14="http://schemas.microsoft.com/office/powerpoint/2010/main" val="1116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0" y="1803499"/>
            <a:ext cx="11710419" cy="42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Control de </a:t>
            </a:r>
            <a:r>
              <a:rPr lang="en-US" dirty="0" err="1" smtClean="0"/>
              <a:t>Estimación</a:t>
            </a:r>
            <a:r>
              <a:rPr lang="en-US" dirty="0" smtClean="0"/>
              <a:t>.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Puntos Estimados:</a:t>
            </a:r>
            <a:r>
              <a:rPr lang="es-AR" sz="3200" dirty="0" smtClean="0"/>
              <a:t> 76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s-AR" i="1" dirty="0" smtClean="0"/>
              <a:t>(Equivalencia Puntos-Horas: 1 punto ≈ 2 horas)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i="1" dirty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Aproximadas Estimadas:</a:t>
            </a:r>
            <a:r>
              <a:rPr lang="es-AR" sz="3200" dirty="0" smtClean="0"/>
              <a:t> </a:t>
            </a:r>
            <a:r>
              <a:rPr lang="es-AR" sz="3200" i="1" dirty="0" smtClean="0"/>
              <a:t>≈ [114 -152] </a:t>
            </a:r>
            <a:r>
              <a:rPr lang="es-AR" sz="3200" i="1" dirty="0" err="1" smtClean="0"/>
              <a:t>hs</a:t>
            </a:r>
            <a:r>
              <a:rPr lang="es-AR" sz="3200" i="1" dirty="0" smtClean="0"/>
              <a:t>.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Reales Cargadas:</a:t>
            </a:r>
            <a:r>
              <a:rPr lang="es-AR" sz="3200" dirty="0" smtClean="0"/>
              <a:t> 35 </a:t>
            </a:r>
            <a:r>
              <a:rPr lang="es-AR" sz="3200" dirty="0" err="1" smtClean="0"/>
              <a:t>hs</a:t>
            </a:r>
            <a:r>
              <a:rPr lang="es-AR" sz="3200" dirty="0" smtClean="0"/>
              <a:t>.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710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51" y="1752280"/>
            <a:ext cx="8672766" cy="4251356"/>
          </a:xfrm>
        </p:spPr>
      </p:pic>
    </p:spTree>
    <p:extLst>
      <p:ext uri="{BB962C8B-B14F-4D97-AF65-F5344CB8AC3E}">
        <p14:creationId xmlns:p14="http://schemas.microsoft.com/office/powerpoint/2010/main" val="2400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Salas</a:t>
            </a:r>
            <a:br>
              <a:rPr lang="en-US" dirty="0" smtClean="0"/>
            </a:br>
            <a:r>
              <a:rPr lang="en-US" sz="3600" i="1" dirty="0" smtClean="0"/>
              <a:t>(</a:t>
            </a:r>
            <a:r>
              <a:rPr lang="en-US" sz="3600" i="1" dirty="0" err="1" smtClean="0"/>
              <a:t>Borrar</a:t>
            </a:r>
            <a:r>
              <a:rPr lang="en-US" sz="3600" i="1" dirty="0" smtClean="0"/>
              <a:t>/</a:t>
            </a:r>
            <a:r>
              <a:rPr lang="en-US" sz="3600" i="1" dirty="0" err="1" smtClean="0"/>
              <a:t>Filtrar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por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Nombre</a:t>
            </a:r>
            <a:r>
              <a:rPr lang="en-US" sz="3600" i="1" dirty="0" smtClean="0"/>
              <a:t>)</a:t>
            </a:r>
            <a:endParaRPr lang="es-AR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9" y="2022764"/>
            <a:ext cx="6707059" cy="3786909"/>
          </a:xfrm>
        </p:spPr>
      </p:pic>
    </p:spTree>
    <p:extLst>
      <p:ext uri="{BB962C8B-B14F-4D97-AF65-F5344CB8AC3E}">
        <p14:creationId xmlns:p14="http://schemas.microsoft.com/office/powerpoint/2010/main" val="969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587557"/>
            <a:ext cx="8006017" cy="4480734"/>
          </a:xfrm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34</TotalTime>
  <Words>125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Control de Estimación.</vt:lpstr>
      <vt:lpstr>Crear Funciones</vt:lpstr>
      <vt:lpstr>Listar Salas (Borrar/Filtrar por Nombre)</vt:lpstr>
      <vt:lpstr>Agregar Sala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SEBAS</cp:lastModifiedBy>
  <cp:revision>6</cp:revision>
  <dcterms:created xsi:type="dcterms:W3CDTF">2013-10-08T19:14:24Z</dcterms:created>
  <dcterms:modified xsi:type="dcterms:W3CDTF">2013-10-08T20:00:46Z</dcterms:modified>
</cp:coreProperties>
</file>