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82" r:id="rId13"/>
    <p:sldId id="280" r:id="rId14"/>
    <p:sldId id="281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15/09/2013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Sebastían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Web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4389120"/>
          </a:xfrm>
        </p:spPr>
        <p:txBody>
          <a:bodyPr/>
          <a:lstStyle/>
          <a:p>
            <a:r>
              <a:rPr lang="es-AR" dirty="0" smtClean="0"/>
              <a:t>Como fue solicitado se realizo la administración de usuarios</a:t>
            </a:r>
            <a:endParaRPr lang="es-AR" dirty="0"/>
          </a:p>
        </p:txBody>
      </p:sp>
      <p:pic>
        <p:nvPicPr>
          <p:cNvPr id="4" name="3 Imagen" descr="image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928802"/>
            <a:ext cx="8858280" cy="4854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643470"/>
          </a:xfrm>
        </p:spPr>
        <p:txBody>
          <a:bodyPr>
            <a:normAutofit/>
          </a:bodyPr>
          <a:lstStyle/>
          <a:p>
            <a:r>
              <a:rPr lang="es-AR" dirty="0" smtClean="0"/>
              <a:t>Se escribieron y corrieron pruebas funcionales.</a:t>
            </a:r>
          </a:p>
          <a:p>
            <a:r>
              <a:rPr lang="es-AR" dirty="0" smtClean="0"/>
              <a:t>Plantilla de prueba funcional:</a:t>
            </a:r>
          </a:p>
          <a:p>
            <a:pPr>
              <a:buNone/>
            </a:pPr>
            <a:r>
              <a:rPr lang="es-AR" sz="2800" b="1" i="1" dirty="0" smtClean="0"/>
              <a:t>Prueba N</a:t>
            </a:r>
          </a:p>
          <a:p>
            <a:pPr>
              <a:buNone/>
            </a:pPr>
            <a:r>
              <a:rPr lang="es-AR" sz="2800" i="1" dirty="0" smtClean="0"/>
              <a:t>	&lt;Contexto de la prueba&gt;.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&lt;Criterios de aceptación&gt;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</a:p>
          <a:p>
            <a:pPr lvl="1"/>
            <a:r>
              <a:rPr lang="es-AR" i="1" dirty="0" smtClean="0"/>
              <a:t>&lt;Pasos para realizar la prueba&gt;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17145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dirty="0" smtClean="0"/>
              <a:t>Su resultado se guardo en una planilla con los campos:</a:t>
            </a:r>
          </a:p>
          <a:p>
            <a:r>
              <a:rPr lang="es-AR" dirty="0" smtClean="0"/>
              <a:t>ID de prueba funcional.</a:t>
            </a:r>
          </a:p>
          <a:p>
            <a:r>
              <a:rPr lang="es-AR" dirty="0" smtClean="0"/>
              <a:t>Estado de la prueba por fecha de realización.</a:t>
            </a:r>
          </a:p>
          <a:p>
            <a:r>
              <a:rPr lang="es-AR" dirty="0" err="1" smtClean="0"/>
              <a:t>Bugs</a:t>
            </a:r>
            <a:r>
              <a:rPr lang="es-AR" dirty="0" smtClean="0"/>
              <a:t> encontrados en la corrida.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357562"/>
            <a:ext cx="450059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Complejidad en el uso de tecnologías muy recientes (</a:t>
            </a:r>
            <a:r>
              <a:rPr lang="es-AR" dirty="0" err="1" smtClean="0"/>
              <a:t>Android</a:t>
            </a:r>
            <a:r>
              <a:rPr lang="es-AR" dirty="0" smtClean="0"/>
              <a:t> Studio + </a:t>
            </a:r>
            <a:r>
              <a:rPr lang="es-AR" dirty="0" err="1" smtClean="0"/>
              <a:t>RoboLetric</a:t>
            </a:r>
            <a:r>
              <a:rPr lang="es-AR" dirty="0" smtClean="0"/>
              <a:t>)</a:t>
            </a:r>
          </a:p>
          <a:p>
            <a:r>
              <a:rPr lang="es-AR" dirty="0" smtClean="0"/>
              <a:t>Comienzo de tareas menos prioritarias</a:t>
            </a:r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1 - Fin</a:t>
            </a:r>
            <a:endParaRPr lang="es-AR" dirty="0"/>
          </a:p>
        </p:txBody>
      </p:sp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08" y="1928802"/>
            <a:ext cx="7007078" cy="4024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Objetivos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registración de usuarios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log-in de usuarios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administración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7929618" cy="492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/>
          <a:lstStyle/>
          <a:p>
            <a:r>
              <a:rPr lang="es-AR" dirty="0" smtClean="0"/>
              <a:t>Para manejar las tareas usamos </a:t>
            </a:r>
            <a:r>
              <a:rPr lang="es-AR" dirty="0" err="1" smtClean="0"/>
              <a:t>youtrack</a:t>
            </a:r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000240"/>
            <a:ext cx="7492951" cy="4575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Análisis de </a:t>
            </a:r>
            <a:r>
              <a:rPr lang="es-AR" dirty="0" smtClean="0"/>
              <a:t>Riesgos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97334"/>
            <a:ext cx="8229600" cy="4389120"/>
          </a:xfrm>
        </p:spPr>
        <p:txBody>
          <a:bodyPr/>
          <a:lstStyle/>
          <a:p>
            <a:r>
              <a:rPr lang="es-AR" dirty="0" smtClean="0"/>
              <a:t>Se realizó un análisis de </a:t>
            </a:r>
            <a:r>
              <a:rPr lang="es-AR" dirty="0" smtClean="0"/>
              <a:t>riesgos </a:t>
            </a:r>
            <a:r>
              <a:rPr lang="es-AR" dirty="0" smtClean="0"/>
              <a:t>inicial</a:t>
            </a:r>
            <a:endParaRPr lang="es-AR" dirty="0"/>
          </a:p>
        </p:txBody>
      </p:sp>
      <p:pic>
        <p:nvPicPr>
          <p:cNvPr id="4" name="Picture 3" descr="C:\Users\gisela\Desktop\reg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871684"/>
            <a:ext cx="74676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</a:t>
            </a:r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120"/>
          </a:xfrm>
        </p:spPr>
        <p:txBody>
          <a:bodyPr/>
          <a:lstStyle/>
          <a:p>
            <a:r>
              <a:rPr lang="es-AR" dirty="0" smtClean="0"/>
              <a:t>La herramienta nos brinda un  gráfico de avance</a:t>
            </a:r>
          </a:p>
          <a:p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4 Imagen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279"/>
            <a:ext cx="9144000" cy="4243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0660"/>
          </a:xfrm>
        </p:spPr>
        <p:txBody>
          <a:bodyPr/>
          <a:lstStyle/>
          <a:p>
            <a:r>
              <a:rPr lang="es-AR" dirty="0" smtClean="0"/>
              <a:t>Como fue solicitado se realizaron las funcionalidades de :</a:t>
            </a:r>
          </a:p>
          <a:p>
            <a:pPr lvl="1"/>
            <a:r>
              <a:rPr lang="es-AR" dirty="0" smtClean="0"/>
              <a:t>Registración</a:t>
            </a:r>
          </a:p>
          <a:p>
            <a:pPr lvl="1"/>
            <a:r>
              <a:rPr lang="es-AR" dirty="0" smtClean="0"/>
              <a:t>Log-in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389120"/>
          </a:xfrm>
        </p:spPr>
        <p:txBody>
          <a:bodyPr/>
          <a:lstStyle/>
          <a:p>
            <a:pPr algn="ctr">
              <a:buNone/>
            </a:pPr>
            <a:r>
              <a:rPr lang="es-AR" sz="3600" b="1" dirty="0" smtClean="0">
                <a:solidFill>
                  <a:schemeClr val="tx2">
                    <a:lumMod val="75000"/>
                  </a:schemeClr>
                </a:solidFill>
              </a:rPr>
              <a:t>Registración</a:t>
            </a:r>
            <a:endParaRPr lang="es-A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3 Imagen" descr="Screenshot_2013-09-14-18-46-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5" y="2071678"/>
            <a:ext cx="3000395" cy="4714884"/>
          </a:xfrm>
          <a:prstGeom prst="rect">
            <a:avLst/>
          </a:prstGeom>
        </p:spPr>
      </p:pic>
      <p:pic>
        <p:nvPicPr>
          <p:cNvPr id="5" name="4 Imagen" descr="Screenshot_2013-09-14-18-47-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9" y="2071726"/>
            <a:ext cx="3000395" cy="4714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1429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Sprint 1 – Aplicación </a:t>
            </a:r>
            <a:r>
              <a:rPr kumimoji="0" lang="es-AR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</a:t>
            </a:r>
            <a:endParaRPr kumimoji="0" lang="es-A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85804" y="1214422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s-A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Log-in</a:t>
            </a:r>
            <a:endParaRPr kumimoji="0" lang="es-AR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5 Imagen" descr="Screenshot_2013-09-14-18-45-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6" y="1857388"/>
            <a:ext cx="3014644" cy="4857760"/>
          </a:xfrm>
          <a:prstGeom prst="rect">
            <a:avLst/>
          </a:prstGeom>
        </p:spPr>
      </p:pic>
      <p:pic>
        <p:nvPicPr>
          <p:cNvPr id="7" name="6 Imagen" descr="Screenshot_2013-09-14-18-45-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54" y="1850240"/>
            <a:ext cx="3014644" cy="4857760"/>
          </a:xfrm>
          <a:prstGeom prst="rect">
            <a:avLst/>
          </a:prstGeom>
        </p:spPr>
      </p:pic>
      <p:pic>
        <p:nvPicPr>
          <p:cNvPr id="8" name="7 Imagen" descr="Screenshot_2013-09-14-18-46-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50" y="1857364"/>
            <a:ext cx="3014644" cy="48577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204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Wingdings</vt:lpstr>
      <vt:lpstr>Wingdings 2</vt:lpstr>
      <vt:lpstr>Flujo</vt:lpstr>
      <vt:lpstr>PhoneTicket</vt:lpstr>
      <vt:lpstr>Sprint 1 – Objetivos </vt:lpstr>
      <vt:lpstr>Sprint 1 – Sprint Backlog</vt:lpstr>
      <vt:lpstr>Sprint 1 – Sprint Backlog</vt:lpstr>
      <vt:lpstr>Sprint 1 – Análisis de Riesgos</vt:lpstr>
      <vt:lpstr>Sprint 1 – BurnDown Chart </vt:lpstr>
      <vt:lpstr>Sprint 1 – Aplicación Android</vt:lpstr>
      <vt:lpstr>Sprint 1 – Aplicación Android</vt:lpstr>
      <vt:lpstr>PowerPoint Presentation</vt:lpstr>
      <vt:lpstr>Sprint 1 – Aplicación Web</vt:lpstr>
      <vt:lpstr>Sprint 1 – Pruebas Funcionales</vt:lpstr>
      <vt:lpstr>Sprint 1 – Pruebas Funcionales</vt:lpstr>
      <vt:lpstr>Sprint 1 – Lecciones Aprendidas</vt:lpstr>
      <vt:lpstr>Sprint 1 - 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SEBAS</cp:lastModifiedBy>
  <cp:revision>14</cp:revision>
  <dcterms:created xsi:type="dcterms:W3CDTF">2013-09-15T18:48:22Z</dcterms:created>
  <dcterms:modified xsi:type="dcterms:W3CDTF">2013-09-15T21:09:54Z</dcterms:modified>
</cp:coreProperties>
</file>