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7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88" d="100"/>
          <a:sy n="88" d="100"/>
        </p:scale>
        <p:origin x="-120" y="-2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E617C37-6303-42D8-BFE6-5EB24290275E}" type="datetimeFigureOut">
              <a:rPr lang="es-AR" smtClean="0"/>
              <a:pPr/>
              <a:t>27/10/2013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3B4F1AB-1F0D-449D-B0D3-BE201CAD4743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978784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7C37-6303-42D8-BFE6-5EB24290275E}" type="datetimeFigureOut">
              <a:rPr lang="es-AR" smtClean="0"/>
              <a:pPr/>
              <a:t>27/10/2013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F1AB-1F0D-449D-B0D3-BE201CAD4743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414630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7C37-6303-42D8-BFE6-5EB24290275E}" type="datetimeFigureOut">
              <a:rPr lang="es-AR" smtClean="0"/>
              <a:pPr/>
              <a:t>27/10/2013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F1AB-1F0D-449D-B0D3-BE201CAD4743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73260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7C37-6303-42D8-BFE6-5EB24290275E}" type="datetimeFigureOut">
              <a:rPr lang="es-AR" smtClean="0"/>
              <a:pPr/>
              <a:t>27/10/2013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F1AB-1F0D-449D-B0D3-BE201CAD4743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877234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7C37-6303-42D8-BFE6-5EB24290275E}" type="datetimeFigureOut">
              <a:rPr lang="es-AR" smtClean="0"/>
              <a:pPr/>
              <a:t>27/10/2013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F1AB-1F0D-449D-B0D3-BE201CAD4743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86697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7C37-6303-42D8-BFE6-5EB24290275E}" type="datetimeFigureOut">
              <a:rPr lang="es-AR" smtClean="0"/>
              <a:pPr/>
              <a:t>27/10/2013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F1AB-1F0D-449D-B0D3-BE201CAD4743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046317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7C37-6303-42D8-BFE6-5EB24290275E}" type="datetimeFigureOut">
              <a:rPr lang="es-AR" smtClean="0"/>
              <a:pPr/>
              <a:t>27/10/2013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F1AB-1F0D-449D-B0D3-BE201CAD4743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4131858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7C37-6303-42D8-BFE6-5EB24290275E}" type="datetimeFigureOut">
              <a:rPr lang="es-AR" smtClean="0"/>
              <a:pPr/>
              <a:t>27/10/2013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F1AB-1F0D-449D-B0D3-BE201CAD4743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677745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7C37-6303-42D8-BFE6-5EB24290275E}" type="datetimeFigureOut">
              <a:rPr lang="es-AR" smtClean="0"/>
              <a:pPr/>
              <a:t>27/10/2013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F1AB-1F0D-449D-B0D3-BE201CAD4743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42286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7C37-6303-42D8-BFE6-5EB24290275E}" type="datetimeFigureOut">
              <a:rPr lang="es-AR" smtClean="0"/>
              <a:pPr/>
              <a:t>27/10/2013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3B4F1AB-1F0D-449D-B0D3-BE201CAD4743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4176082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E617C37-6303-42D8-BFE6-5EB24290275E}" type="datetimeFigureOut">
              <a:rPr lang="es-AR" smtClean="0"/>
              <a:pPr/>
              <a:t>27/10/2013</a:t>
            </a:fld>
            <a:endParaRPr lang="es-A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A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3B4F1AB-1F0D-449D-B0D3-BE201CAD4743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433054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E617C37-6303-42D8-BFE6-5EB24290275E}" type="datetimeFigureOut">
              <a:rPr lang="es-AR" smtClean="0"/>
              <a:pPr/>
              <a:t>27/10/2013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B3B4F1AB-1F0D-449D-B0D3-BE201CAD4743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4103197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057400" y="642918"/>
            <a:ext cx="7851648" cy="1343036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 err="1" smtClean="0"/>
              <a:t>PhoneTicket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4000" dirty="0"/>
              <a:t>Sprint </a:t>
            </a:r>
            <a:r>
              <a:rPr lang="es-AR" sz="4000" dirty="0" smtClean="0"/>
              <a:t>#4 </a:t>
            </a:r>
            <a:r>
              <a:rPr lang="es-AR" sz="4000" dirty="0" smtClean="0"/>
              <a:t>– Informe de Avance</a:t>
            </a:r>
            <a:endParaRPr lang="es-AR" sz="4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313270" y="2143116"/>
            <a:ext cx="7854696" cy="334373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AR" b="1" dirty="0" smtClean="0"/>
              <a:t>Grupo N° :</a:t>
            </a:r>
            <a:r>
              <a:rPr lang="es-AR" dirty="0" smtClean="0"/>
              <a:t> 5</a:t>
            </a:r>
          </a:p>
          <a:p>
            <a:pPr algn="l"/>
            <a:r>
              <a:rPr lang="es-AR" b="1" dirty="0" smtClean="0"/>
              <a:t>Ayudante : </a:t>
            </a:r>
            <a:r>
              <a:rPr lang="es-AR" dirty="0" smtClean="0"/>
              <a:t>Mercedes Madeira</a:t>
            </a:r>
          </a:p>
          <a:p>
            <a:pPr algn="l"/>
            <a:r>
              <a:rPr lang="es-AR" b="1" dirty="0" smtClean="0"/>
              <a:t>Integrantes : 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Festa</a:t>
            </a:r>
            <a:r>
              <a:rPr lang="es-AR" dirty="0" smtClean="0"/>
              <a:t>, Gastón Daniel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Rodriguez</a:t>
            </a:r>
            <a:r>
              <a:rPr lang="es-AR" dirty="0" smtClean="0"/>
              <a:t>, </a:t>
            </a:r>
            <a:r>
              <a:rPr lang="es-AR" dirty="0" err="1" smtClean="0"/>
              <a:t>Sebastian</a:t>
            </a:r>
            <a:endParaRPr lang="es-AR" dirty="0" smtClean="0"/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Schenkelman</a:t>
            </a:r>
            <a:r>
              <a:rPr lang="es-AR" dirty="0" smtClean="0"/>
              <a:t>, Damián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Servetto</a:t>
            </a:r>
            <a:r>
              <a:rPr lang="es-AR" dirty="0" smtClean="0"/>
              <a:t>, Matías</a:t>
            </a:r>
          </a:p>
          <a:p>
            <a:pPr algn="l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368614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17913" y="285728"/>
            <a:ext cx="8567057" cy="114300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[</a:t>
            </a:r>
            <a:r>
              <a:rPr lang="es-AR" dirty="0" err="1" smtClean="0"/>
              <a:t>Android</a:t>
            </a:r>
            <a:r>
              <a:rPr lang="es-AR" dirty="0" smtClean="0"/>
              <a:t>] Mi reserva</a:t>
            </a:r>
            <a:r>
              <a:rPr lang="es-AR" dirty="0" smtClean="0"/>
              <a:t>	</a:t>
            </a:r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9" name="8 Rectángulo"/>
          <p:cNvSpPr/>
          <p:nvPr/>
        </p:nvSpPr>
        <p:spPr>
          <a:xfrm>
            <a:off x="7228114" y="1321750"/>
            <a:ext cx="457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 smtClean="0"/>
              <a:t>Imagen izquierda: podemos ver el detalle de una reserva. A diferencia de la compra aparecen las acciones de cancelar y comprar.</a:t>
            </a:r>
          </a:p>
          <a:p>
            <a:endParaRPr lang="es-AR" sz="2400" dirty="0" smtClean="0"/>
          </a:p>
          <a:p>
            <a:r>
              <a:rPr lang="es-AR" sz="2400" dirty="0" smtClean="0"/>
              <a:t>Imagen derecha: mediante la acción de cancelar nos aparecerá un dialogo de confirmación.</a:t>
            </a:r>
          </a:p>
          <a:p>
            <a:r>
              <a:rPr lang="es-AR" sz="2400" dirty="0" smtClean="0"/>
              <a:t>En caos de cancelar volvemos a ver la pantalla como la imagen de la derecha.</a:t>
            </a:r>
            <a:endParaRPr lang="es-AR" sz="24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1886" y="1235529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20885" y="1246414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79560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17913" y="285728"/>
            <a:ext cx="8567057" cy="114300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[</a:t>
            </a:r>
            <a:r>
              <a:rPr lang="es-AR" dirty="0" err="1" smtClean="0"/>
              <a:t>Android</a:t>
            </a:r>
            <a:r>
              <a:rPr lang="es-AR" dirty="0" smtClean="0"/>
              <a:t>] Cancelar Reserva</a:t>
            </a:r>
            <a:r>
              <a:rPr lang="es-AR" dirty="0" smtClean="0"/>
              <a:t>	</a:t>
            </a:r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9" name="8 Rectángulo"/>
          <p:cNvSpPr/>
          <p:nvPr/>
        </p:nvSpPr>
        <p:spPr>
          <a:xfrm>
            <a:off x="7228114" y="1321750"/>
            <a:ext cx="457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 smtClean="0"/>
              <a:t>Imagen izquierda: una vez confirmada la cancelación de una reserva, veremos este mensaje con el icono de progreso.</a:t>
            </a:r>
          </a:p>
          <a:p>
            <a:endParaRPr lang="es-AR" sz="2400" dirty="0" smtClean="0"/>
          </a:p>
          <a:p>
            <a:r>
              <a:rPr lang="es-AR" sz="2400" dirty="0" smtClean="0"/>
              <a:t>Imagen derecha: en caso de que haya un error aparecerá este mensaje y al tocar en “continuar” volveremos al detalle de la reserva que se quiso cancelar.</a:t>
            </a:r>
          </a:p>
          <a:p>
            <a:endParaRPr lang="es-AR" sz="2400" dirty="0" smtClean="0"/>
          </a:p>
          <a:p>
            <a:r>
              <a:rPr lang="es-AR" sz="2400" dirty="0" smtClean="0"/>
              <a:t>En caso de éxito, se le mostrar al usuario la ventana de mis compras y reservas.</a:t>
            </a:r>
            <a:endParaRPr lang="es-AR" sz="24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6314" y="1224643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42657" y="1224643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79560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/>
          <a:lstStyle/>
          <a:p>
            <a:pPr algn="ctr"/>
            <a:r>
              <a:rPr lang="en-US" dirty="0" err="1" smtClean="0"/>
              <a:t>Objetivos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i="1" dirty="0" err="1" smtClean="0"/>
              <a:t>Aplicación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Móvil</a:t>
            </a:r>
            <a:endParaRPr lang="es-AR" sz="36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06187" y="1745674"/>
            <a:ext cx="8065294" cy="4174836"/>
          </a:xfrm>
        </p:spPr>
        <p:txBody>
          <a:bodyPr>
            <a:no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.</a:t>
            </a:r>
            <a:endParaRPr lang="es-AR" sz="3200" dirty="0" smtClean="0"/>
          </a:p>
        </p:txBody>
      </p:sp>
    </p:spTree>
    <p:extLst>
      <p:ext uri="{BB962C8B-B14F-4D97-AF65-F5344CB8AC3E}">
        <p14:creationId xmlns:p14="http://schemas.microsoft.com/office/powerpoint/2010/main" xmlns="" val="25391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/>
          <a:lstStyle/>
          <a:p>
            <a:pPr algn="ctr"/>
            <a:r>
              <a:rPr lang="en-US" dirty="0" err="1" smtClean="0"/>
              <a:t>Objetivos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i="1" dirty="0" smtClean="0"/>
              <a:t>Backend</a:t>
            </a:r>
            <a:endParaRPr lang="es-AR" sz="36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063353" y="1745674"/>
            <a:ext cx="8065294" cy="4174836"/>
          </a:xfrm>
        </p:spPr>
        <p:txBody>
          <a:bodyPr>
            <a:noAutofit/>
          </a:bodyPr>
          <a:lstStyle/>
          <a:p>
            <a:pPr marL="0" indent="0">
              <a:buClr>
                <a:srgbClr val="00B050"/>
              </a:buClr>
              <a:buNone/>
            </a:pPr>
            <a:endParaRPr lang="es-AR" sz="3200" dirty="0" smtClean="0"/>
          </a:p>
        </p:txBody>
      </p:sp>
    </p:spTree>
    <p:extLst>
      <p:ext uri="{BB962C8B-B14F-4D97-AF65-F5344CB8AC3E}">
        <p14:creationId xmlns:p14="http://schemas.microsoft.com/office/powerpoint/2010/main" xmlns="" val="102798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52596" y="285728"/>
            <a:ext cx="8229600" cy="1143000"/>
          </a:xfrm>
        </p:spPr>
        <p:txBody>
          <a:bodyPr/>
          <a:lstStyle/>
          <a:p>
            <a:pPr algn="ctr"/>
            <a:r>
              <a:rPr lang="es-AR" dirty="0" err="1" smtClean="0"/>
              <a:t>Burndown</a:t>
            </a:r>
            <a:r>
              <a:rPr lang="es-AR" dirty="0" smtClean="0"/>
              <a:t> Chart	</a:t>
            </a:r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79560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52596" y="285728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Métricas</a:t>
            </a:r>
            <a:r>
              <a:rPr lang="es-AR" dirty="0" smtClean="0"/>
              <a:t>	</a:t>
            </a:r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79560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52596" y="285728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[</a:t>
            </a:r>
            <a:r>
              <a:rPr lang="es-AR" dirty="0" err="1" smtClean="0"/>
              <a:t>Android</a:t>
            </a:r>
            <a:r>
              <a:rPr lang="es-AR" dirty="0" smtClean="0"/>
              <a:t>] Complejos</a:t>
            </a:r>
            <a:r>
              <a:rPr lang="es-AR" dirty="0" smtClean="0"/>
              <a:t>	</a:t>
            </a:r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9314" y="1257300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5660572" y="1491343"/>
            <a:ext cx="448491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/>
              <a:t>Esta pantalla representa la ventana de complejos y lista de complejos colapsada en una misma ventana.</a:t>
            </a:r>
          </a:p>
          <a:p>
            <a:endParaRPr lang="es-AR" sz="2800" dirty="0" smtClean="0"/>
          </a:p>
          <a:p>
            <a:r>
              <a:rPr lang="es-AR" sz="2800" dirty="0" smtClean="0"/>
              <a:t>Aparecerá aquí una lista de complejos existentes en el servidor y la vista tendrá </a:t>
            </a:r>
            <a:r>
              <a:rPr lang="es-AR" sz="2800" dirty="0" err="1" smtClean="0"/>
              <a:t>scroll</a:t>
            </a:r>
            <a:r>
              <a:rPr lang="es-AR" sz="2800" dirty="0" smtClean="0"/>
              <a:t> vertical en caso de que no entre en pantalla.</a:t>
            </a:r>
          </a:p>
        </p:txBody>
      </p:sp>
    </p:spTree>
    <p:extLst>
      <p:ext uri="{BB962C8B-B14F-4D97-AF65-F5344CB8AC3E}">
        <p14:creationId xmlns:p14="http://schemas.microsoft.com/office/powerpoint/2010/main" xmlns="" val="379560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17913" y="285728"/>
            <a:ext cx="8567057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 smtClean="0"/>
              <a:t>[</a:t>
            </a:r>
            <a:r>
              <a:rPr lang="es-AR" dirty="0" err="1" smtClean="0"/>
              <a:t>Android</a:t>
            </a:r>
            <a:r>
              <a:rPr lang="es-AR" dirty="0" smtClean="0"/>
              <a:t>] Compra/Reserva paso 1</a:t>
            </a:r>
            <a:r>
              <a:rPr lang="es-AR" dirty="0" smtClean="0"/>
              <a:t>	</a:t>
            </a:r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6311" y="1257300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5941" y="1257300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7228114" y="1321750"/>
            <a:ext cx="457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 smtClean="0"/>
              <a:t>Estas pantallas representan el primer paso de la compra y reserva.</a:t>
            </a:r>
          </a:p>
          <a:p>
            <a:r>
              <a:rPr lang="es-AR" sz="2400" dirty="0" smtClean="0"/>
              <a:t>Se accede a ella tocando un horario en la lista de funciones del detalle de película.</a:t>
            </a:r>
          </a:p>
          <a:p>
            <a:endParaRPr lang="es-AR" sz="2400" dirty="0" smtClean="0"/>
          </a:p>
          <a:p>
            <a:r>
              <a:rPr lang="es-AR" sz="2400" dirty="0" smtClean="0"/>
              <a:t>El </a:t>
            </a:r>
            <a:r>
              <a:rPr lang="es-AR" sz="2400" dirty="0" err="1" smtClean="0"/>
              <a:t>layout</a:t>
            </a:r>
            <a:r>
              <a:rPr lang="es-AR" sz="2400" dirty="0" smtClean="0"/>
              <a:t> de asiento tiene </a:t>
            </a:r>
            <a:r>
              <a:rPr lang="es-AR" sz="2400" dirty="0" err="1" smtClean="0"/>
              <a:t>scroll</a:t>
            </a:r>
            <a:r>
              <a:rPr lang="es-AR" sz="2400" dirty="0" smtClean="0"/>
              <a:t> y zoom.</a:t>
            </a:r>
          </a:p>
          <a:p>
            <a:endParaRPr lang="es-AR" sz="2400" dirty="0" smtClean="0"/>
          </a:p>
          <a:p>
            <a:r>
              <a:rPr lang="es-AR" sz="2400" dirty="0" smtClean="0"/>
              <a:t>Es posible tocar los asiento, lo cuales se marcan en verde. </a:t>
            </a:r>
          </a:p>
          <a:p>
            <a:endParaRPr lang="es-AR" sz="2400" dirty="0" smtClean="0"/>
          </a:p>
          <a:p>
            <a:r>
              <a:rPr lang="es-AR" sz="2400" dirty="0" smtClean="0"/>
              <a:t>Los rojos representan asientos ya tomados por otros usuarios.</a:t>
            </a:r>
            <a:endParaRPr lang="es-AR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379560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17913" y="285728"/>
            <a:ext cx="8567057" cy="114300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[</a:t>
            </a:r>
            <a:r>
              <a:rPr lang="es-AR" dirty="0" err="1" smtClean="0"/>
              <a:t>Android</a:t>
            </a:r>
            <a:r>
              <a:rPr lang="es-AR" dirty="0" smtClean="0"/>
              <a:t>] Mi cuenta</a:t>
            </a:r>
            <a:r>
              <a:rPr lang="es-AR" dirty="0" smtClean="0"/>
              <a:t>	</a:t>
            </a:r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9" name="8 Rectángulo"/>
          <p:cNvSpPr/>
          <p:nvPr/>
        </p:nvSpPr>
        <p:spPr>
          <a:xfrm>
            <a:off x="7228114" y="1321750"/>
            <a:ext cx="457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 smtClean="0"/>
              <a:t>Aquí se observa la ventana de la cuenta del usuario.</a:t>
            </a:r>
          </a:p>
          <a:p>
            <a:r>
              <a:rPr lang="es-AR" sz="2400" dirty="0" smtClean="0"/>
              <a:t>A la misma accedemos mediante el </a:t>
            </a:r>
            <a:r>
              <a:rPr lang="es-AR" sz="2400" dirty="0" err="1" smtClean="0"/>
              <a:t>ribbon</a:t>
            </a:r>
            <a:r>
              <a:rPr lang="es-AR" sz="2400" dirty="0" smtClean="0"/>
              <a:t> menú.</a:t>
            </a:r>
          </a:p>
          <a:p>
            <a:endParaRPr lang="es-AR" sz="2400" dirty="0" smtClean="0"/>
          </a:p>
          <a:p>
            <a:r>
              <a:rPr lang="es-AR" sz="2400" dirty="0" smtClean="0"/>
              <a:t>Imagen izquierda: no hay un usuario </a:t>
            </a:r>
            <a:r>
              <a:rPr lang="es-AR" sz="2400" dirty="0" err="1" smtClean="0"/>
              <a:t>logueado</a:t>
            </a:r>
            <a:r>
              <a:rPr lang="es-AR" sz="2400" dirty="0" smtClean="0"/>
              <a:t>.</a:t>
            </a:r>
          </a:p>
          <a:p>
            <a:endParaRPr lang="es-AR" sz="2400" dirty="0" smtClean="0"/>
          </a:p>
          <a:p>
            <a:r>
              <a:rPr lang="es-AR" sz="2400" dirty="0" smtClean="0"/>
              <a:t>Imagen derecha: hay un usuario </a:t>
            </a:r>
            <a:r>
              <a:rPr lang="es-AR" sz="2400" dirty="0" err="1" smtClean="0"/>
              <a:t>logueado</a:t>
            </a:r>
            <a:r>
              <a:rPr lang="es-AR" sz="2400" dirty="0" smtClean="0"/>
              <a:t> o nos acabamos de </a:t>
            </a:r>
            <a:r>
              <a:rPr lang="es-AR" sz="2400" dirty="0" err="1" smtClean="0"/>
              <a:t>loguear</a:t>
            </a:r>
            <a:r>
              <a:rPr lang="es-AR" sz="2400" dirty="0" smtClean="0"/>
              <a:t> mediante la acción de la ventana izquierda.</a:t>
            </a:r>
            <a:endParaRPr lang="es-AR" sz="2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743" y="1268185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5941" y="1257300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79560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17913" y="285728"/>
            <a:ext cx="8567057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 smtClean="0"/>
              <a:t>[</a:t>
            </a:r>
            <a:r>
              <a:rPr lang="es-AR" dirty="0" err="1" smtClean="0"/>
              <a:t>Android</a:t>
            </a:r>
            <a:r>
              <a:rPr lang="es-AR" dirty="0" smtClean="0"/>
              <a:t>] Mis Reservas y Compras</a:t>
            </a:r>
            <a:r>
              <a:rPr lang="es-AR" dirty="0" smtClean="0"/>
              <a:t>	</a:t>
            </a:r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9" name="8 Rectángulo"/>
          <p:cNvSpPr/>
          <p:nvPr/>
        </p:nvSpPr>
        <p:spPr>
          <a:xfrm>
            <a:off x="7228114" y="1321750"/>
            <a:ext cx="457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 smtClean="0"/>
              <a:t>Imagen izquierda: se puede ver la lista de reservas y compras de funciones realizadas por el usuario y que se encuentran activas (o sea, el día y horario de la película no ha llegado).</a:t>
            </a:r>
          </a:p>
          <a:p>
            <a:endParaRPr lang="es-AR" sz="2400" dirty="0" smtClean="0"/>
          </a:p>
          <a:p>
            <a:r>
              <a:rPr lang="es-AR" sz="2400" dirty="0" smtClean="0"/>
              <a:t>Imagen derecha: detalle de una compra. Se puede ver que además de compartir en redes sociales aparece el botón para agregar al calendario la función.</a:t>
            </a:r>
            <a:endParaRPr lang="es-AR" sz="24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9858" y="1279071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73283" y="1268185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79560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55</TotalTime>
  <Words>393</Words>
  <Application>Microsoft Office PowerPoint</Application>
  <PresentationFormat>Personalizado</PresentationFormat>
  <Paragraphs>48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Metropolitan</vt:lpstr>
      <vt:lpstr>PhoneTicket Sprint #4 – Informe de Avance</vt:lpstr>
      <vt:lpstr>Objetivos Aplicación Móvil</vt:lpstr>
      <vt:lpstr>Objetivos Backend</vt:lpstr>
      <vt:lpstr>Burndown Chart </vt:lpstr>
      <vt:lpstr>Métricas </vt:lpstr>
      <vt:lpstr>[Android] Complejos </vt:lpstr>
      <vt:lpstr>[Android] Compra/Reserva paso 1 </vt:lpstr>
      <vt:lpstr>[Android] Mi cuenta </vt:lpstr>
      <vt:lpstr>[Android] Mis Reservas y Compras </vt:lpstr>
      <vt:lpstr>[Android] Mi reserva </vt:lpstr>
      <vt:lpstr>[Android] Cancelar Reserva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PhoneTicket Sprint #3 – Informe de Avance</dc:title>
  <dc:creator>SEBAS</dc:creator>
  <cp:lastModifiedBy>MATIAS</cp:lastModifiedBy>
  <cp:revision>10</cp:revision>
  <dcterms:created xsi:type="dcterms:W3CDTF">2013-10-19T19:44:22Z</dcterms:created>
  <dcterms:modified xsi:type="dcterms:W3CDTF">2013-10-28T01:41:42Z</dcterms:modified>
</cp:coreProperties>
</file>