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7" r:id="rId7"/>
    <p:sldId id="289" r:id="rId8"/>
    <p:sldId id="291" r:id="rId9"/>
    <p:sldId id="288" r:id="rId10"/>
    <p:sldId id="293" r:id="rId11"/>
    <p:sldId id="294" r:id="rId12"/>
    <p:sldId id="295" r:id="rId13"/>
    <p:sldId id="296" r:id="rId14"/>
    <p:sldId id="297" r:id="rId15"/>
    <p:sldId id="276" r:id="rId16"/>
    <p:sldId id="29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10/11/2013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(2)</a:t>
            </a:r>
            <a:endParaRPr lang="es-AR" dirty="0"/>
          </a:p>
        </p:txBody>
      </p:sp>
      <p:pic>
        <p:nvPicPr>
          <p:cNvPr id="2050" name="Picture 2" descr="C:\Users\MATIAS\Desktop\Nueva carpeta (2)\Screenshot_2013-11-10-18-46-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56658" y="1251857"/>
            <a:ext cx="3048000" cy="5410200"/>
          </a:xfrm>
          <a:prstGeom prst="rect">
            <a:avLst/>
          </a:prstGeom>
          <a:noFill/>
        </p:spPr>
      </p:pic>
      <p:pic>
        <p:nvPicPr>
          <p:cNvPr id="2051" name="Picture 3" descr="C:\Users\MATIAS\Desktop\Nueva carpeta (2)\Screenshot_2013-11-10-18-45-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126" y="1291046"/>
            <a:ext cx="3048000" cy="5410200"/>
          </a:xfrm>
          <a:prstGeom prst="rect">
            <a:avLst/>
          </a:prstGeom>
          <a:noFill/>
        </p:spPr>
      </p:pic>
      <p:pic>
        <p:nvPicPr>
          <p:cNvPr id="2052" name="Picture 4" descr="C:\Users\MATIAS\Desktop\Nueva carpeta (2)\Screenshot_2013-11-10-18-45-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6989" y="1251857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(3)</a:t>
            </a:r>
            <a:endParaRPr lang="es-AR" dirty="0"/>
          </a:p>
        </p:txBody>
      </p:sp>
      <p:pic>
        <p:nvPicPr>
          <p:cNvPr id="3074" name="Picture 2" descr="C:\Users\MATIAS\Desktop\Nueva carpeta (2)\Screenshot_2013-11-06-22-34-4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916" y="1251856"/>
            <a:ext cx="3048000" cy="5410200"/>
          </a:xfrm>
          <a:prstGeom prst="rect">
            <a:avLst/>
          </a:prstGeom>
          <a:noFill/>
        </p:spPr>
      </p:pic>
      <p:pic>
        <p:nvPicPr>
          <p:cNvPr id="3075" name="Picture 3" descr="C:\Users\MATIAS\Desktop\Nueva carpeta (2)\Screenshot_2013-11-10-18-47-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583" y="1226638"/>
            <a:ext cx="3048000" cy="5410200"/>
          </a:xfrm>
          <a:prstGeom prst="rect">
            <a:avLst/>
          </a:prstGeom>
          <a:noFill/>
        </p:spPr>
      </p:pic>
      <p:pic>
        <p:nvPicPr>
          <p:cNvPr id="3077" name="Picture 5" descr="C:\Users\MATIAS\Desktop\Nueva carpeta (2)\Screenshot_2013-11-10-18-49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6655" y="1252855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(4)</a:t>
            </a:r>
            <a:endParaRPr lang="es-AR" dirty="0"/>
          </a:p>
        </p:txBody>
      </p:sp>
      <p:pic>
        <p:nvPicPr>
          <p:cNvPr id="4098" name="Picture 2" descr="C:\Users\MATIAS\Desktop\Nueva carpeta (2)\Screenshot_2013-11-10-18-48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882" y="1266508"/>
            <a:ext cx="3048000" cy="5410200"/>
          </a:xfrm>
          <a:prstGeom prst="rect">
            <a:avLst/>
          </a:prstGeom>
          <a:noFill/>
        </p:spPr>
      </p:pic>
      <p:pic>
        <p:nvPicPr>
          <p:cNvPr id="4099" name="Picture 3" descr="C:\Users\MATIAS\Desktop\Nueva carpeta (2)\Screenshot_2013-11-10-18-48-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512" y="1266417"/>
            <a:ext cx="3048000" cy="5410200"/>
          </a:xfrm>
          <a:prstGeom prst="rect">
            <a:avLst/>
          </a:prstGeom>
          <a:noFill/>
        </p:spPr>
      </p:pic>
      <p:pic>
        <p:nvPicPr>
          <p:cNvPr id="4100" name="Picture 4" descr="C:\Users\MATIAS\Desktop\Nueva carpeta (2)\Screenshot_2013-11-10-18-49-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3687" y="127957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(5)</a:t>
            </a:r>
            <a:endParaRPr lang="es-AR" dirty="0"/>
          </a:p>
        </p:txBody>
      </p:sp>
      <p:pic>
        <p:nvPicPr>
          <p:cNvPr id="5123" name="Picture 3" descr="C:\Users\MATIAS\Desktop\Nueva carpeta (2)\Screenshot_2013-11-10-18-47-5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3622" y="1317170"/>
            <a:ext cx="3048000" cy="5410200"/>
          </a:xfrm>
          <a:prstGeom prst="rect">
            <a:avLst/>
          </a:prstGeom>
          <a:noFill/>
        </p:spPr>
      </p:pic>
      <p:pic>
        <p:nvPicPr>
          <p:cNvPr id="5124" name="Picture 4" descr="C:\Users\MATIAS\Desktop\Nueva carpeta (2)\Screenshot_2013-11-10-18-48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4642" y="1292770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r>
              <a:rPr lang="es-AR" dirty="0" smtClean="0"/>
              <a:t> (6)</a:t>
            </a:r>
            <a:endParaRPr lang="es-AR" dirty="0"/>
          </a:p>
        </p:txBody>
      </p:sp>
      <p:pic>
        <p:nvPicPr>
          <p:cNvPr id="6146" name="Picture 2" descr="C:\Users\MATIAS\Desktop\Nueva carpeta (2)\Screenshot_2013-11-10-18-47-1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2908" y="1318126"/>
            <a:ext cx="3048000" cy="5410200"/>
          </a:xfrm>
          <a:prstGeom prst="rect">
            <a:avLst/>
          </a:prstGeom>
          <a:noFill/>
        </p:spPr>
      </p:pic>
      <p:pic>
        <p:nvPicPr>
          <p:cNvPr id="6147" name="Picture 3" descr="C:\Users\MATIAS\Desktop\Nueva carpeta (2)\Screenshot_2013-11-10-18-48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3344" y="1318125"/>
            <a:ext cx="3048000" cy="541020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390" y="1259477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Lecciones aprendidas</a:t>
            </a:r>
            <a:endParaRPr lang="es-AR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76656" y="1838036"/>
            <a:ext cx="10753725" cy="4738255"/>
          </a:xfrm>
        </p:spPr>
        <p:txBody>
          <a:bodyPr>
            <a:noAutofit/>
          </a:bodyPr>
          <a:lstStyle/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b="1" dirty="0" smtClean="0"/>
          </a:p>
          <a:p>
            <a:pPr lvl="0" algn="ctr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b="1" dirty="0" smtClean="0"/>
              <a:t>Gestionar los riegos conlleva a buenos resultados</a:t>
            </a:r>
          </a:p>
          <a:p>
            <a:pPr lvl="3">
              <a:buClr>
                <a:srgbClr val="00B050"/>
              </a:buClr>
            </a:pPr>
            <a:endParaRPr lang="es-AR" sz="2600" dirty="0" smtClean="0"/>
          </a:p>
        </p:txBody>
      </p:sp>
    </p:spTree>
    <p:extLst>
      <p:ext uri="{BB962C8B-B14F-4D97-AF65-F5344CB8AC3E}">
        <p14:creationId xmlns:p14="http://schemas.microsoft.com/office/powerpoint/2010/main" xmlns="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30" y="259388"/>
            <a:ext cx="10772775" cy="1658198"/>
          </a:xfrm>
        </p:spPr>
        <p:txBody>
          <a:bodyPr/>
          <a:lstStyle/>
          <a:p>
            <a:pPr algn="ctr"/>
            <a:r>
              <a:rPr lang="es-AR" dirty="0" smtClean="0"/>
              <a:t>Preguntas</a:t>
            </a:r>
            <a:endParaRPr lang="es-AR" dirty="0"/>
          </a:p>
        </p:txBody>
      </p:sp>
      <p:pic>
        <p:nvPicPr>
          <p:cNvPr id="6" name="5 Marcador de contenido" descr="descarg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06243" y="1635400"/>
            <a:ext cx="3666309" cy="4578326"/>
          </a:xfrm>
        </p:spPr>
      </p:pic>
    </p:spTree>
    <p:extLst>
      <p:ext uri="{BB962C8B-B14F-4D97-AF65-F5344CB8AC3E}">
        <p14:creationId xmlns:p14="http://schemas.microsoft.com/office/powerpoint/2010/main" xmlns="" val="4094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948873"/>
            <a:ext cx="8065294" cy="3971637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Modificar los estilos para hacerlos acordes al Logo propuesto por el cliente</a:t>
            </a:r>
          </a:p>
          <a:p>
            <a:pPr lvl="0">
              <a:buClr>
                <a:srgbClr val="00B050"/>
              </a:buClr>
              <a:buNone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xmlns="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Generación de Reportes:</a:t>
            </a:r>
          </a:p>
          <a:p>
            <a:pPr lvl="3">
              <a:buClr>
                <a:srgbClr val="00B050"/>
              </a:buClr>
              <a:buNone/>
            </a:pPr>
            <a:r>
              <a:rPr lang="es-AR" sz="2600" dirty="0" smtClean="0"/>
              <a:t>Reporte Ventas/Reservas Por Función 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Horarios Más Vendidos</a:t>
            </a:r>
          </a:p>
          <a:p>
            <a:pPr lvl="2">
              <a:buClr>
                <a:srgbClr val="00B050"/>
              </a:buClr>
              <a:buNone/>
            </a:pPr>
            <a:r>
              <a:rPr lang="es-AR" sz="2800" dirty="0" smtClean="0"/>
              <a:t>Reporte Entradas más vendidas por película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reportes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3083"/>
            <a:ext cx="122015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5049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</p:spTree>
    <p:extLst>
      <p:ext uri="{BB962C8B-B14F-4D97-AF65-F5344CB8AC3E}">
        <p14:creationId xmlns:p14="http://schemas.microsoft.com/office/powerpoint/2010/main" xmlns="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#1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3680" y="2011363"/>
            <a:ext cx="5681127" cy="459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#2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Reportes</a:t>
            </a:r>
            <a:br>
              <a:rPr lang="es-AR" dirty="0" smtClean="0"/>
            </a:br>
            <a:r>
              <a:rPr lang="es-AR" sz="3600" dirty="0" smtClean="0"/>
              <a:t>Reporte #3</a:t>
            </a:r>
            <a:endParaRPr lang="es-AR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9703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3" y="120842"/>
            <a:ext cx="10772775" cy="1658198"/>
          </a:xfrm>
        </p:spPr>
        <p:txBody>
          <a:bodyPr>
            <a:normAutofit/>
          </a:bodyPr>
          <a:lstStyle/>
          <a:p>
            <a:pPr lvl="0" algn="ctr"/>
            <a:r>
              <a:rPr lang="es-AR" dirty="0" smtClean="0"/>
              <a:t>Estilo en la aplicación </a:t>
            </a:r>
            <a:r>
              <a:rPr lang="es-AR" dirty="0" err="1" smtClean="0"/>
              <a:t>Android</a:t>
            </a:r>
            <a:endParaRPr lang="es-AR" dirty="0"/>
          </a:p>
        </p:txBody>
      </p:sp>
      <p:pic>
        <p:nvPicPr>
          <p:cNvPr id="1026" name="Picture 2" descr="C:\Users\MATIAS\Desktop\Nueva carpeta (2)\Screenshot_2013-11-10-18-44-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44" y="1252221"/>
            <a:ext cx="3048000" cy="5410200"/>
          </a:xfrm>
          <a:prstGeom prst="rect">
            <a:avLst/>
          </a:prstGeom>
          <a:noFill/>
        </p:spPr>
      </p:pic>
      <p:pic>
        <p:nvPicPr>
          <p:cNvPr id="1027" name="Picture 3" descr="C:\Users\MATIAS\Desktop\Nueva carpeta (2)\Screenshot_2013-11-10-18-45-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5103" y="1226185"/>
            <a:ext cx="3048000" cy="5410200"/>
          </a:xfrm>
          <a:prstGeom prst="rect">
            <a:avLst/>
          </a:prstGeom>
          <a:noFill/>
        </p:spPr>
      </p:pic>
      <p:pic>
        <p:nvPicPr>
          <p:cNvPr id="1028" name="Picture 4" descr="C:\Users\MATIAS\Desktop\Nueva carpeta (2)\Screenshot_2013-11-10-18-45-1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30087" y="1240111"/>
            <a:ext cx="3048000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0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399</TotalTime>
  <Words>95</Words>
  <Application>Microsoft Office PowerPoint</Application>
  <PresentationFormat>Personalizado</PresentationFormat>
  <Paragraphs>33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Metropolitan</vt:lpstr>
      <vt:lpstr>PhoneTicket Sprint #4</vt:lpstr>
      <vt:lpstr>Objetivos Aplicación Móvil</vt:lpstr>
      <vt:lpstr>Objetivos Backend</vt:lpstr>
      <vt:lpstr>Burndown Chart </vt:lpstr>
      <vt:lpstr>Métricas</vt:lpstr>
      <vt:lpstr>Reportes Reporte #1</vt:lpstr>
      <vt:lpstr>Reportes Reporte #2</vt:lpstr>
      <vt:lpstr>Reportes Reporte #3</vt:lpstr>
      <vt:lpstr>Estilo en la aplicación Android</vt:lpstr>
      <vt:lpstr>Estilo en la aplicación Android (2)</vt:lpstr>
      <vt:lpstr>Estilo en la aplicación Android (3)</vt:lpstr>
      <vt:lpstr>Estilo en la aplicación Android (4)</vt:lpstr>
      <vt:lpstr>Estilo en la aplicación Android (5)</vt:lpstr>
      <vt:lpstr>Estilo en la aplicación Android (6)</vt:lpstr>
      <vt:lpstr>Lecciones aprendidas</vt:lpstr>
      <vt:lpstr>Preguntas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MATIAS</cp:lastModifiedBy>
  <cp:revision>40</cp:revision>
  <dcterms:created xsi:type="dcterms:W3CDTF">2013-10-19T20:14:30Z</dcterms:created>
  <dcterms:modified xsi:type="dcterms:W3CDTF">2013-11-10T22:17:13Z</dcterms:modified>
</cp:coreProperties>
</file>