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60" r:id="rId4"/>
    <p:sldId id="263" r:id="rId5"/>
    <p:sldId id="293" r:id="rId6"/>
    <p:sldId id="295" r:id="rId7"/>
    <p:sldId id="297" r:id="rId8"/>
    <p:sldId id="298" r:id="rId9"/>
    <p:sldId id="299" r:id="rId10"/>
    <p:sldId id="300" r:id="rId1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E165A-4087-49F6-8818-6C7A6BA6DE10}" type="datetimeFigureOut">
              <a:rPr lang="es-AR" smtClean="0"/>
              <a:pPr/>
              <a:t>29/09/2013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44264-54AC-4658-AFE4-D5385AA3C409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4811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37257250-85BF-4CE9-8829-60D0CC99FEAA}" type="datetimeFigureOut">
              <a:rPr lang="es-AR" smtClean="0"/>
              <a:pPr/>
              <a:t>29/09/2013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D54C5B7-6535-45F6-B87D-0A10CE9C57BD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791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29/09/2013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9992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29/09/2013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3253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29/09/2013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642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29/09/2013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0186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29/09/2013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5645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29/09/2013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32310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29/09/2013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4672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29/09/2013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C5B7-6535-45F6-B87D-0A10CE9C57BD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0752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7250-85BF-4CE9-8829-60D0CC99FEAA}" type="datetimeFigureOut">
              <a:rPr lang="es-AR" smtClean="0"/>
              <a:pPr/>
              <a:t>29/09/2013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D54C5B7-6535-45F6-B87D-0A10CE9C57BD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207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37257250-85BF-4CE9-8829-60D0CC99FEAA}" type="datetimeFigureOut">
              <a:rPr lang="es-AR" smtClean="0"/>
              <a:pPr/>
              <a:t>29/09/2013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D54C5B7-6535-45F6-B87D-0A10CE9C57BD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75840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37257250-85BF-4CE9-8829-60D0CC99FEAA}" type="datetimeFigureOut">
              <a:rPr lang="es-AR" smtClean="0"/>
              <a:pPr/>
              <a:t>29/09/2013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5D54C5B7-6535-45F6-B87D-0A10CE9C57BD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4869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3400" y="642918"/>
            <a:ext cx="7851648" cy="1343036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err="1" smtClean="0"/>
              <a:t>PhoneTicket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4000" dirty="0" smtClean="0"/>
              <a:t>Sprint #2</a:t>
            </a:r>
            <a:endParaRPr lang="es-AR" sz="4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789270" y="2143116"/>
            <a:ext cx="7854696" cy="3343736"/>
          </a:xfrm>
        </p:spPr>
        <p:txBody>
          <a:bodyPr>
            <a:normAutofit lnSpcReduction="10000"/>
          </a:bodyPr>
          <a:lstStyle/>
          <a:p>
            <a:pPr algn="l"/>
            <a:r>
              <a:rPr lang="es-AR" b="1" dirty="0" smtClean="0"/>
              <a:t>Grupo N° :</a:t>
            </a:r>
            <a:r>
              <a:rPr lang="es-AR" dirty="0" smtClean="0"/>
              <a:t> 5</a:t>
            </a:r>
          </a:p>
          <a:p>
            <a:pPr algn="l"/>
            <a:r>
              <a:rPr lang="es-AR" b="1" dirty="0" smtClean="0"/>
              <a:t>Ayudante : </a:t>
            </a:r>
            <a:r>
              <a:rPr lang="es-AR" dirty="0" smtClean="0"/>
              <a:t>Mercedes Madeira</a:t>
            </a:r>
          </a:p>
          <a:p>
            <a:pPr algn="l"/>
            <a:r>
              <a:rPr lang="es-AR" b="1" dirty="0" smtClean="0"/>
              <a:t>Integrantes : 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Festa</a:t>
            </a:r>
            <a:r>
              <a:rPr lang="es-AR" dirty="0" smtClean="0"/>
              <a:t>, Gastón Daniel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Rodriguez</a:t>
            </a:r>
            <a:r>
              <a:rPr lang="es-AR" dirty="0" smtClean="0"/>
              <a:t>, </a:t>
            </a:r>
            <a:r>
              <a:rPr lang="es-AR" dirty="0" err="1" smtClean="0"/>
              <a:t>Sebastian</a:t>
            </a:r>
            <a:endParaRPr lang="es-AR" dirty="0" smtClean="0"/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Schenkelman</a:t>
            </a:r>
            <a:r>
              <a:rPr lang="es-AR" dirty="0" smtClean="0"/>
              <a:t>, Damián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Servetto</a:t>
            </a:r>
            <a:r>
              <a:rPr lang="es-AR" dirty="0" smtClean="0"/>
              <a:t>, Matías</a:t>
            </a:r>
          </a:p>
          <a:p>
            <a:pPr algn="l"/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Oportunidades de mejora (2)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7206" y="1268761"/>
            <a:ext cx="8179594" cy="5400600"/>
          </a:xfrm>
        </p:spPr>
        <p:txBody>
          <a:bodyPr>
            <a:normAutofit/>
          </a:bodyPr>
          <a:lstStyle/>
          <a:p>
            <a:pPr marL="271463" indent="-271463">
              <a:buFont typeface="Arial" panose="020B0604020202020204" pitchFamily="34" charset="0"/>
              <a:buChar char="•"/>
            </a:pPr>
            <a:r>
              <a:rPr lang="es-AR" sz="3200" dirty="0" smtClean="0"/>
              <a:t>No </a:t>
            </a:r>
            <a:r>
              <a:rPr lang="es-AR" sz="3200" dirty="0" smtClean="0"/>
              <a:t>realizar trabajo no validado suponiendo por defecto que ante la falta de respuesta se valida el mismo</a:t>
            </a:r>
            <a:r>
              <a:rPr lang="es-AR" sz="3200" dirty="0" smtClean="0"/>
              <a:t>. Es preferible bloquearse y avisar.</a:t>
            </a: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lang="es-AR" sz="3200" dirty="0" smtClean="0"/>
              <a:t>Utilizar mensajes </a:t>
            </a:r>
            <a:r>
              <a:rPr lang="es-AR" sz="3200" dirty="0"/>
              <a:t>separados y se </a:t>
            </a:r>
            <a:r>
              <a:rPr lang="es-AR" sz="3200" dirty="0" smtClean="0"/>
              <a:t>enviar </a:t>
            </a:r>
            <a:r>
              <a:rPr lang="es-AR" sz="3200" dirty="0"/>
              <a:t>recordatorios para no quedarnos </a:t>
            </a:r>
            <a:r>
              <a:rPr lang="es-AR" sz="3200" dirty="0" smtClean="0"/>
              <a:t>bloqueados</a:t>
            </a: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lang="en-US" sz="3200" dirty="0" err="1" smtClean="0"/>
              <a:t>Reducir</a:t>
            </a:r>
            <a:r>
              <a:rPr lang="en-US" sz="3200" dirty="0" smtClean="0"/>
              <a:t> la </a:t>
            </a:r>
            <a:r>
              <a:rPr lang="en-US" sz="3200" dirty="0" err="1" smtClean="0"/>
              <a:t>cantidad</a:t>
            </a:r>
            <a:r>
              <a:rPr lang="en-US" sz="3200" dirty="0" smtClean="0"/>
              <a:t> de e-mails de </a:t>
            </a:r>
            <a:r>
              <a:rPr lang="en-US" sz="3200" dirty="0" err="1" smtClean="0"/>
              <a:t>reporte</a:t>
            </a:r>
            <a:r>
              <a:rPr lang="en-US" sz="3200" dirty="0" smtClean="0"/>
              <a:t> de </a:t>
            </a:r>
            <a:r>
              <a:rPr lang="en-US" sz="3200" dirty="0" err="1" smtClean="0"/>
              <a:t>progreso</a:t>
            </a:r>
            <a:r>
              <a:rPr lang="en-US" sz="3200" dirty="0" smtClean="0"/>
              <a:t>, el </a:t>
            </a:r>
            <a:r>
              <a:rPr lang="en-US" sz="3200" dirty="0" err="1" smtClean="0"/>
              <a:t>cliente</a:t>
            </a:r>
            <a:r>
              <a:rPr lang="en-US" sz="3200" dirty="0" smtClean="0"/>
              <a:t> no </a:t>
            </a:r>
            <a:r>
              <a:rPr lang="en-US" sz="3200" dirty="0" err="1" smtClean="0"/>
              <a:t>llegaba</a:t>
            </a:r>
            <a:r>
              <a:rPr lang="en-US" sz="3200" dirty="0" smtClean="0"/>
              <a:t> a </a:t>
            </a:r>
            <a:r>
              <a:rPr lang="en-US" sz="3200" dirty="0" err="1" smtClean="0"/>
              <a:t>consumir</a:t>
            </a:r>
            <a:r>
              <a:rPr lang="en-US" sz="3200" dirty="0" smtClean="0"/>
              <a:t> </a:t>
            </a:r>
            <a:r>
              <a:rPr lang="en-US" sz="3200" dirty="0" err="1" smtClean="0"/>
              <a:t>todos</a:t>
            </a:r>
            <a:r>
              <a:rPr lang="en-US" sz="3200" dirty="0" smtClean="0"/>
              <a:t>.</a:t>
            </a:r>
            <a:endParaRPr lang="es-AR" sz="3200" dirty="0"/>
          </a:p>
          <a:p>
            <a:pPr marL="271463" indent="-271463">
              <a:buFont typeface="Arial" panose="020B0604020202020204" pitchFamily="34" charset="0"/>
              <a:buChar char="•"/>
            </a:pP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360260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/>
          <a:lstStyle/>
          <a:p>
            <a:pPr algn="ctr"/>
            <a:r>
              <a:rPr lang="en-US" dirty="0" err="1" smtClean="0"/>
              <a:t>Objetivos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7206" y="1571612"/>
            <a:ext cx="8065294" cy="4187966"/>
          </a:xfrm>
        </p:spPr>
        <p:txBody>
          <a:bodyPr>
            <a:no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Ver </a:t>
            </a:r>
            <a:r>
              <a:rPr lang="es-AR" sz="3200" dirty="0" smtClean="0"/>
              <a:t>información de películas en cartelera (</a:t>
            </a:r>
            <a:r>
              <a:rPr lang="es-AR" sz="3200" dirty="0" err="1" smtClean="0"/>
              <a:t>android</a:t>
            </a:r>
            <a:r>
              <a:rPr lang="es-AR" sz="3200" dirty="0" smtClean="0"/>
              <a:t>)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Ver </a:t>
            </a:r>
            <a:r>
              <a:rPr lang="es-AR" sz="3200" dirty="0" smtClean="0"/>
              <a:t>lista de películas como administrador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3200" dirty="0" err="1" smtClean="0"/>
              <a:t>Listar</a:t>
            </a:r>
            <a:r>
              <a:rPr lang="en-US" sz="3200" dirty="0" smtClean="0"/>
              <a:t> </a:t>
            </a:r>
            <a:r>
              <a:rPr lang="en-US" sz="3200" dirty="0" err="1" smtClean="0"/>
              <a:t>películas</a:t>
            </a:r>
            <a:r>
              <a:rPr lang="en-US" sz="3200" dirty="0" smtClean="0"/>
              <a:t> </a:t>
            </a:r>
            <a:r>
              <a:rPr lang="en-US" sz="3200" dirty="0" err="1" smtClean="0"/>
              <a:t>como</a:t>
            </a:r>
            <a:r>
              <a:rPr lang="en-US" sz="3200" dirty="0" smtClean="0"/>
              <a:t> </a:t>
            </a:r>
            <a:r>
              <a:rPr lang="en-US" sz="3200" dirty="0" err="1" smtClean="0"/>
              <a:t>administrador</a:t>
            </a:r>
            <a:endParaRPr lang="es-AR" sz="3200" dirty="0" smtClean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Crear/editar/eliminar </a:t>
            </a:r>
            <a:r>
              <a:rPr lang="es-AR" sz="3200" dirty="0" smtClean="0"/>
              <a:t>películas como administrador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Corrección de </a:t>
            </a:r>
            <a:r>
              <a:rPr lang="es-AR" sz="3200" dirty="0" err="1" smtClean="0"/>
              <a:t>bugs</a:t>
            </a:r>
            <a:r>
              <a:rPr lang="es-AR" sz="3200" dirty="0" smtClean="0"/>
              <a:t> de la iteración anterior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Realizar una carga de datos iniciales en la base de datos de </a:t>
            </a:r>
            <a:r>
              <a:rPr lang="es-AR" sz="3200" dirty="0" smtClean="0"/>
              <a:t>películas</a:t>
            </a:r>
            <a:endParaRPr lang="es-AR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pPr algn="ctr"/>
            <a:r>
              <a:rPr lang="es-AR" dirty="0" err="1" smtClean="0"/>
              <a:t>BurnDown</a:t>
            </a:r>
            <a:r>
              <a:rPr lang="es-AR" dirty="0" smtClean="0"/>
              <a:t> </a:t>
            </a:r>
            <a:r>
              <a:rPr lang="es-AR" dirty="0" smtClean="0"/>
              <a:t>Chart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399" t="14559" r="2399" b="10621"/>
          <a:stretch/>
        </p:blipFill>
        <p:spPr>
          <a:xfrm>
            <a:off x="42896" y="1844824"/>
            <a:ext cx="9001000" cy="3977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Riesgos</a:t>
            </a:r>
            <a:endParaRPr lang="es-A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43050"/>
            <a:ext cx="9144000" cy="4268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Plan </a:t>
            </a:r>
            <a:r>
              <a:rPr lang="es-AR" dirty="0" smtClean="0"/>
              <a:t>de riesgos</a:t>
            </a:r>
            <a:endParaRPr lang="es-A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85926"/>
            <a:ext cx="8656528" cy="3962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Cliente </a:t>
            </a:r>
            <a:r>
              <a:rPr lang="es-AR" dirty="0" smtClean="0"/>
              <a:t>Android</a:t>
            </a:r>
            <a:endParaRPr lang="es-AR" dirty="0"/>
          </a:p>
        </p:txBody>
      </p:sp>
      <p:sp>
        <p:nvSpPr>
          <p:cNvPr id="12290" name="AutoShape 2" descr="mailbox://C:/Users/MATIAS/AppData/Roaming/Thunderbird/Profiles/lffj61ec.default/Mail/pop.googlemail.com/Inbox?number=428921453&amp;part=1.3"/>
          <p:cNvSpPr>
            <a:spLocks noChangeAspect="1" noChangeArrowheads="1"/>
          </p:cNvSpPr>
          <p:nvPr/>
        </p:nvSpPr>
        <p:spPr bwMode="auto">
          <a:xfrm>
            <a:off x="155575" y="-4144963"/>
            <a:ext cx="4867275" cy="86487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2291" name="Picture 3" descr="C:\Users\MATIAS\Desktop\Inbo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736"/>
            <a:ext cx="2714621" cy="4825993"/>
          </a:xfrm>
          <a:prstGeom prst="rect">
            <a:avLst/>
          </a:prstGeom>
          <a:noFill/>
        </p:spPr>
      </p:pic>
      <p:pic>
        <p:nvPicPr>
          <p:cNvPr id="12292" name="Picture 4" descr="C:\Users\MATIAS\Desktop\Inbox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1428736"/>
            <a:ext cx="2714644" cy="4826034"/>
          </a:xfrm>
          <a:prstGeom prst="rect">
            <a:avLst/>
          </a:prstGeom>
          <a:noFill/>
        </p:spPr>
      </p:pic>
      <p:pic>
        <p:nvPicPr>
          <p:cNvPr id="12293" name="Picture 5" descr="C:\Users\MATIAS\Desktop\inbox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3636" y="1428735"/>
            <a:ext cx="2714644" cy="48260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Lista </a:t>
            </a:r>
            <a:r>
              <a:rPr lang="es-AR" dirty="0" smtClean="0"/>
              <a:t>Películas</a:t>
            </a:r>
            <a:endParaRPr lang="es-AR" dirty="0"/>
          </a:p>
        </p:txBody>
      </p:sp>
      <p:sp>
        <p:nvSpPr>
          <p:cNvPr id="12290" name="AutoShape 2" descr="mailbox://C:/Users/MATIAS/AppData/Roaming/Thunderbird/Profiles/lffj61ec.default/Mail/pop.googlemail.com/Inbox?number=428921453&amp;part=1.3"/>
          <p:cNvSpPr>
            <a:spLocks noChangeAspect="1" noChangeArrowheads="1"/>
          </p:cNvSpPr>
          <p:nvPr/>
        </p:nvSpPr>
        <p:spPr bwMode="auto">
          <a:xfrm>
            <a:off x="155575" y="-4144963"/>
            <a:ext cx="4867275" cy="86487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66825"/>
            <a:ext cx="9143999" cy="429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8261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Creación/Edición </a:t>
            </a:r>
            <a:r>
              <a:rPr lang="es-AR" dirty="0" smtClean="0"/>
              <a:t>de Películas</a:t>
            </a:r>
            <a:endParaRPr lang="es-AR" dirty="0"/>
          </a:p>
        </p:txBody>
      </p:sp>
      <p:sp>
        <p:nvSpPr>
          <p:cNvPr id="12290" name="AutoShape 2" descr="mailbox://C:/Users/MATIAS/AppData/Roaming/Thunderbird/Profiles/lffj61ec.default/Mail/pop.googlemail.com/Inbox?number=428921453&amp;part=1.3"/>
          <p:cNvSpPr>
            <a:spLocks noChangeAspect="1" noChangeArrowheads="1"/>
          </p:cNvSpPr>
          <p:nvPr/>
        </p:nvSpPr>
        <p:spPr bwMode="auto">
          <a:xfrm>
            <a:off x="155575" y="-4144963"/>
            <a:ext cx="4867275" cy="86487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123950"/>
            <a:ext cx="6210300" cy="573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1882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Oportunidades de mejora (1)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7206" y="1268761"/>
            <a:ext cx="8179594" cy="5400600"/>
          </a:xfrm>
        </p:spPr>
        <p:txBody>
          <a:bodyPr>
            <a:normAutofit/>
          </a:bodyPr>
          <a:lstStyle/>
          <a:p>
            <a:pPr marL="271463" indent="-271463">
              <a:buFont typeface="Arial" panose="020B0604020202020204" pitchFamily="34" charset="0"/>
              <a:buChar char="•"/>
            </a:pPr>
            <a:r>
              <a:rPr lang="en-US" sz="3200" dirty="0" err="1" smtClean="0"/>
              <a:t>Objetivo</a:t>
            </a:r>
            <a:r>
              <a:rPr lang="en-US" sz="3200" dirty="0" smtClean="0"/>
              <a:t> reunions </a:t>
            </a:r>
            <a:r>
              <a:rPr lang="en-US" sz="3200" dirty="0" err="1" smtClean="0"/>
              <a:t>planeamiento</a:t>
            </a:r>
            <a:r>
              <a:rPr lang="en-US" sz="3200" dirty="0" smtClean="0"/>
              <a:t>: </a:t>
            </a:r>
          </a:p>
          <a:p>
            <a:pPr marL="971550" lvl="2" indent="-514350">
              <a:buFont typeface="+mj-lt"/>
              <a:buAutoNum type="arabicPeriod"/>
            </a:pPr>
            <a:r>
              <a:rPr lang="en-US" sz="2800" dirty="0" err="1"/>
              <a:t>P</a:t>
            </a:r>
            <a:r>
              <a:rPr lang="en-US" sz="2800" dirty="0" err="1" smtClean="0"/>
              <a:t>rioridades</a:t>
            </a:r>
            <a:r>
              <a:rPr lang="en-US" sz="2800" dirty="0" smtClean="0"/>
              <a:t> de alto </a:t>
            </a:r>
            <a:r>
              <a:rPr lang="en-US" sz="2800" dirty="0" err="1" smtClean="0"/>
              <a:t>nivel</a:t>
            </a:r>
            <a:r>
              <a:rPr lang="en-US" sz="2800" dirty="0" smtClean="0"/>
              <a:t> </a:t>
            </a:r>
            <a:r>
              <a:rPr lang="en-US" sz="2800" dirty="0" err="1" smtClean="0"/>
              <a:t>definidas</a:t>
            </a:r>
            <a:endParaRPr lang="en-US" sz="2800" dirty="0" smtClean="0"/>
          </a:p>
          <a:p>
            <a:pPr marL="971550" lvl="2" indent="-514350">
              <a:buFont typeface="+mj-lt"/>
              <a:buAutoNum type="arabicPeriod"/>
            </a:pPr>
            <a:r>
              <a:rPr lang="en-US" sz="2800" dirty="0" smtClean="0"/>
              <a:t>Mockups simples (</a:t>
            </a:r>
            <a:r>
              <a:rPr lang="en-US" sz="2800" dirty="0" err="1" smtClean="0"/>
              <a:t>ej</a:t>
            </a:r>
            <a:r>
              <a:rPr lang="en-US" sz="2800" dirty="0" smtClean="0"/>
              <a:t>: </a:t>
            </a:r>
            <a:r>
              <a:rPr lang="en-US" sz="2800" dirty="0" err="1" smtClean="0"/>
              <a:t>papel</a:t>
            </a:r>
            <a:r>
              <a:rPr lang="en-US" sz="2800" dirty="0" smtClean="0"/>
              <a:t>) </a:t>
            </a:r>
            <a:r>
              <a:rPr lang="en-US" sz="2800" dirty="0" err="1" smtClean="0"/>
              <a:t>aprobados</a:t>
            </a:r>
            <a:endParaRPr lang="en-US" sz="2800" dirty="0" smtClean="0"/>
          </a:p>
          <a:p>
            <a:pPr marL="971550" lvl="2" indent="-514350">
              <a:buFont typeface="+mj-lt"/>
              <a:buAutoNum type="arabicPeriod"/>
            </a:pPr>
            <a:r>
              <a:rPr lang="en-US" sz="2800" dirty="0" err="1" smtClean="0"/>
              <a:t>Criterios</a:t>
            </a:r>
            <a:r>
              <a:rPr lang="en-US" sz="2800" dirty="0" smtClean="0"/>
              <a:t> de </a:t>
            </a:r>
            <a:r>
              <a:rPr lang="en-US" sz="2800" dirty="0" err="1" smtClean="0"/>
              <a:t>aceptación</a:t>
            </a:r>
            <a:r>
              <a:rPr lang="en-US" sz="2800" dirty="0" smtClean="0"/>
              <a:t> </a:t>
            </a:r>
            <a:r>
              <a:rPr lang="en-US" sz="2800" dirty="0" err="1" smtClean="0"/>
              <a:t>mínimos</a:t>
            </a:r>
            <a:r>
              <a:rPr lang="en-US" sz="2800" dirty="0" smtClean="0"/>
              <a:t> </a:t>
            </a:r>
            <a:r>
              <a:rPr lang="en-US" sz="2800" dirty="0" err="1" smtClean="0"/>
              <a:t>establecidos</a:t>
            </a:r>
            <a:r>
              <a:rPr lang="en-US" sz="2800" dirty="0" smtClean="0"/>
              <a:t> </a:t>
            </a:r>
            <a:r>
              <a:rPr lang="en-US" sz="2800" dirty="0" err="1" smtClean="0"/>
              <a:t>por</a:t>
            </a:r>
            <a:r>
              <a:rPr lang="en-US" sz="2800" dirty="0" smtClean="0"/>
              <a:t> el </a:t>
            </a:r>
            <a:r>
              <a:rPr lang="en-US" sz="2800" dirty="0" err="1" smtClean="0"/>
              <a:t>cliente</a:t>
            </a:r>
            <a:r>
              <a:rPr lang="en-US" sz="2800" dirty="0" smtClean="0"/>
              <a:t>.</a:t>
            </a:r>
          </a:p>
          <a:p>
            <a:pPr marL="971550" lvl="2" indent="-514350">
              <a:buFont typeface="+mj-lt"/>
              <a:buAutoNum type="arabicPeriod"/>
            </a:pPr>
            <a:r>
              <a:rPr lang="en-US" sz="2800" dirty="0" err="1" smtClean="0"/>
              <a:t>Modelo</a:t>
            </a:r>
            <a:r>
              <a:rPr lang="en-US" sz="2800" dirty="0" smtClean="0"/>
              <a:t> </a:t>
            </a:r>
            <a:r>
              <a:rPr lang="en-US" sz="2800" dirty="0" err="1" smtClean="0"/>
              <a:t>básico</a:t>
            </a:r>
            <a:r>
              <a:rPr lang="en-US" sz="2800" dirty="0" smtClean="0"/>
              <a:t> </a:t>
            </a:r>
            <a:r>
              <a:rPr lang="en-US" sz="2800" dirty="0" err="1" smtClean="0"/>
              <a:t>definido</a:t>
            </a:r>
            <a:endParaRPr lang="es-AR" sz="2800" dirty="0" smtClean="0"/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lang="es-AR" sz="3200" dirty="0" smtClean="0"/>
              <a:t>Obtener </a:t>
            </a:r>
            <a:r>
              <a:rPr lang="es-AR" sz="3200" dirty="0" smtClean="0"/>
              <a:t>información del esfuerzo real de las tareas para mejorar la estimación</a:t>
            </a:r>
            <a:r>
              <a:rPr lang="es-AR" sz="3200" dirty="0" smtClean="0"/>
              <a:t>.</a:t>
            </a:r>
            <a:endParaRPr lang="es-AR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207</TotalTime>
  <Words>177</Words>
  <Application>Microsoft Office PowerPoint</Application>
  <PresentationFormat>On-screen Show (4:3)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Metropolitan</vt:lpstr>
      <vt:lpstr>PhoneTicket Sprint #2</vt:lpstr>
      <vt:lpstr>Objetivos</vt:lpstr>
      <vt:lpstr>BurnDown Chart </vt:lpstr>
      <vt:lpstr>Riesgos</vt:lpstr>
      <vt:lpstr>Plan de riesgos</vt:lpstr>
      <vt:lpstr>Cliente Android</vt:lpstr>
      <vt:lpstr>Lista Películas</vt:lpstr>
      <vt:lpstr>Creación/Edición de Películas</vt:lpstr>
      <vt:lpstr>Oportunidades de mejora (1)</vt:lpstr>
      <vt:lpstr>Oportunidades de mejora (2)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gastonfesta</dc:creator>
  <cp:lastModifiedBy>Damian</cp:lastModifiedBy>
  <cp:revision>49</cp:revision>
  <dcterms:created xsi:type="dcterms:W3CDTF">2013-09-15T18:48:22Z</dcterms:created>
  <dcterms:modified xsi:type="dcterms:W3CDTF">2013-09-29T21:20:58Z</dcterms:modified>
</cp:coreProperties>
</file>