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806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407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260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9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055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012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764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249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62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658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184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685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#3 – Informe de Avance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22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funciones de una película, separadas por complejo.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Compartir película en </a:t>
            </a:r>
            <a:r>
              <a:rPr lang="es-AR" sz="3200" i="1" dirty="0" smtClean="0"/>
              <a:t>una</a:t>
            </a:r>
            <a:r>
              <a:rPr lang="es-AR" sz="3200" dirty="0" smtClean="0"/>
              <a:t> Red Social (Facebook o </a:t>
            </a:r>
            <a:r>
              <a:rPr lang="es-AR" sz="3200" dirty="0" err="1" smtClean="0"/>
              <a:t>Twitter</a:t>
            </a:r>
            <a:r>
              <a:rPr lang="es-AR" sz="3200" dirty="0" smtClean="0"/>
              <a:t>).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listado de complejos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información detallada de un complejo.</a:t>
            </a:r>
          </a:p>
        </p:txBody>
      </p:sp>
    </p:spTree>
    <p:extLst>
      <p:ext uri="{BB962C8B-B14F-4D97-AF65-F5344CB8AC3E}">
        <p14:creationId xmlns:p14="http://schemas.microsoft.com/office/powerpoint/2010/main" val="39386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funciones de una película.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funciones de una película.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salas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salas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Cargar información de complejos.</a:t>
            </a:r>
          </a:p>
        </p:txBody>
      </p:sp>
    </p:spTree>
    <p:extLst>
      <p:ext uri="{BB962C8B-B14F-4D97-AF65-F5344CB8AC3E}">
        <p14:creationId xmlns:p14="http://schemas.microsoft.com/office/powerpoint/2010/main" val="11168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8" y="1554118"/>
            <a:ext cx="11656116" cy="420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Control de </a:t>
            </a:r>
            <a:r>
              <a:rPr lang="en-US" dirty="0" err="1" smtClean="0"/>
              <a:t>Estimación</a:t>
            </a:r>
            <a:r>
              <a:rPr lang="en-US" dirty="0" smtClean="0"/>
              <a:t>.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None/>
            </a:pPr>
            <a:r>
              <a:rPr lang="es-AR" sz="3200" dirty="0" smtClean="0">
                <a:solidFill>
                  <a:srgbClr val="00B050"/>
                </a:solidFill>
              </a:rPr>
              <a:t>Puntos Estimados:</a:t>
            </a:r>
            <a:r>
              <a:rPr lang="es-AR" sz="3200" dirty="0" smtClean="0"/>
              <a:t> 76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s-AR" i="1" dirty="0" smtClean="0"/>
              <a:t>(Equivalencia Puntos-Horas: 1 punto ≈ 2 horas)</a:t>
            </a:r>
          </a:p>
          <a:p>
            <a:pPr marL="0" indent="0">
              <a:buClr>
                <a:srgbClr val="00B050"/>
              </a:buClr>
              <a:buNone/>
            </a:pPr>
            <a:endParaRPr lang="es-AR" sz="3200" i="1" dirty="0"/>
          </a:p>
          <a:p>
            <a:pPr marL="0" indent="0">
              <a:buClr>
                <a:srgbClr val="00B050"/>
              </a:buClr>
              <a:buNone/>
            </a:pPr>
            <a:r>
              <a:rPr lang="es-AR" sz="3200" dirty="0" smtClean="0">
                <a:solidFill>
                  <a:srgbClr val="00B050"/>
                </a:solidFill>
              </a:rPr>
              <a:t>Horas Aproximadas Estimadas:</a:t>
            </a:r>
            <a:r>
              <a:rPr lang="es-AR" sz="3200" dirty="0" smtClean="0"/>
              <a:t> </a:t>
            </a:r>
            <a:r>
              <a:rPr lang="es-AR" sz="3200" i="1" dirty="0" smtClean="0"/>
              <a:t>≈ [114 -152] </a:t>
            </a:r>
            <a:r>
              <a:rPr lang="es-AR" sz="3200" i="1" dirty="0" err="1" smtClean="0"/>
              <a:t>hs</a:t>
            </a:r>
            <a:r>
              <a:rPr lang="es-AR" sz="3200" i="1" dirty="0" smtClean="0"/>
              <a:t>.</a:t>
            </a:r>
            <a:endParaRPr lang="es-AR" sz="3200" dirty="0"/>
          </a:p>
          <a:p>
            <a:pPr marL="0" indent="0">
              <a:buClr>
                <a:srgbClr val="00B050"/>
              </a:buClr>
              <a:buNone/>
            </a:pPr>
            <a:endParaRPr lang="es-AR" sz="2600" dirty="0" smtClean="0"/>
          </a:p>
          <a:p>
            <a:pPr marL="0" indent="0">
              <a:buClr>
                <a:srgbClr val="00B050"/>
              </a:buClr>
              <a:buNone/>
            </a:pPr>
            <a:endParaRPr lang="es-AR" sz="2600" dirty="0" smtClean="0"/>
          </a:p>
          <a:p>
            <a:pPr marL="0" indent="0">
              <a:buClr>
                <a:srgbClr val="00B050"/>
              </a:buClr>
              <a:buNone/>
            </a:pPr>
            <a:r>
              <a:rPr lang="es-AR" sz="3200" dirty="0" smtClean="0">
                <a:solidFill>
                  <a:srgbClr val="00B050"/>
                </a:solidFill>
              </a:rPr>
              <a:t>Horas Reales Cargadas:</a:t>
            </a:r>
            <a:r>
              <a:rPr lang="es-AR" sz="3200" dirty="0" smtClean="0"/>
              <a:t> </a:t>
            </a:r>
            <a:r>
              <a:rPr lang="es-AR" sz="3200" dirty="0" smtClean="0"/>
              <a:t>38 </a:t>
            </a:r>
            <a:r>
              <a:rPr lang="es-AR" sz="3200" dirty="0" err="1" smtClean="0"/>
              <a:t>hs</a:t>
            </a:r>
            <a:r>
              <a:rPr lang="es-AR" sz="3200" dirty="0" smtClean="0"/>
              <a:t>.</a:t>
            </a:r>
          </a:p>
          <a:p>
            <a:pPr marL="0" indent="0">
              <a:buClr>
                <a:srgbClr val="00B050"/>
              </a:buClr>
              <a:buNone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7100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AR" sz="36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51" y="1752280"/>
            <a:ext cx="8672766" cy="4251356"/>
          </a:xfrm>
        </p:spPr>
      </p:pic>
    </p:spTree>
    <p:extLst>
      <p:ext uri="{BB962C8B-B14F-4D97-AF65-F5344CB8AC3E}">
        <p14:creationId xmlns:p14="http://schemas.microsoft.com/office/powerpoint/2010/main" val="24009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Listar</a:t>
            </a:r>
            <a:r>
              <a:rPr lang="en-US" dirty="0" smtClean="0"/>
              <a:t> Salas</a:t>
            </a:r>
            <a:br>
              <a:rPr lang="en-US" dirty="0" smtClean="0"/>
            </a:br>
            <a:r>
              <a:rPr lang="en-US" sz="3600" i="1" dirty="0" smtClean="0"/>
              <a:t>(</a:t>
            </a:r>
            <a:r>
              <a:rPr lang="en-US" sz="3600" i="1" dirty="0" err="1" smtClean="0"/>
              <a:t>Borrar</a:t>
            </a:r>
            <a:r>
              <a:rPr lang="en-US" sz="3600" i="1" dirty="0" smtClean="0"/>
              <a:t>/</a:t>
            </a:r>
            <a:r>
              <a:rPr lang="en-US" sz="3600" i="1" dirty="0" err="1" smtClean="0"/>
              <a:t>Filtrar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por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Nombre</a:t>
            </a:r>
            <a:r>
              <a:rPr lang="en-US" sz="3600" i="1" dirty="0" smtClean="0"/>
              <a:t>)</a:t>
            </a:r>
            <a:endParaRPr lang="es-AR" sz="36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09" y="2022764"/>
            <a:ext cx="6707059" cy="3786909"/>
          </a:xfrm>
        </p:spPr>
      </p:pic>
    </p:spTree>
    <p:extLst>
      <p:ext uri="{BB962C8B-B14F-4D97-AF65-F5344CB8AC3E}">
        <p14:creationId xmlns:p14="http://schemas.microsoft.com/office/powerpoint/2010/main" val="9695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Sala</a:t>
            </a:r>
            <a:endParaRPr lang="es-AR" sz="36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587557"/>
            <a:ext cx="8006017" cy="4480734"/>
          </a:xfrm>
        </p:spPr>
      </p:pic>
    </p:spTree>
    <p:extLst>
      <p:ext uri="{BB962C8B-B14F-4D97-AF65-F5344CB8AC3E}">
        <p14:creationId xmlns:p14="http://schemas.microsoft.com/office/powerpoint/2010/main" val="461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Sala</a:t>
            </a:r>
            <a:endParaRPr lang="es-AR" sz="36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08" y="1398278"/>
            <a:ext cx="8581852" cy="4817883"/>
          </a:xfrm>
        </p:spPr>
      </p:pic>
    </p:spTree>
    <p:extLst>
      <p:ext uri="{BB962C8B-B14F-4D97-AF65-F5344CB8AC3E}">
        <p14:creationId xmlns:p14="http://schemas.microsoft.com/office/powerpoint/2010/main" val="2588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35</TotalTime>
  <Words>127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Wingdings</vt:lpstr>
      <vt:lpstr>Metropolitan</vt:lpstr>
      <vt:lpstr>PhoneTicket Sprint #3 – Informe de Avance</vt:lpstr>
      <vt:lpstr>Objetivos Aplicación Móvil</vt:lpstr>
      <vt:lpstr>Objetivos Backend</vt:lpstr>
      <vt:lpstr>Burndown Chart </vt:lpstr>
      <vt:lpstr>Control de Estimación.</vt:lpstr>
      <vt:lpstr>Crear Funciones</vt:lpstr>
      <vt:lpstr>Listar Salas (Borrar/Filtrar por Nombre)</vt:lpstr>
      <vt:lpstr>Agregar Sala</vt:lpstr>
      <vt:lpstr>Editar Sala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 – Informe de Avance</dc:title>
  <dc:creator>SEBAS</dc:creator>
  <cp:lastModifiedBy>SEBAS</cp:lastModifiedBy>
  <cp:revision>7</cp:revision>
  <dcterms:created xsi:type="dcterms:W3CDTF">2013-10-08T19:14:24Z</dcterms:created>
  <dcterms:modified xsi:type="dcterms:W3CDTF">2013-10-08T21:16:49Z</dcterms:modified>
</cp:coreProperties>
</file>