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85" r:id="rId4"/>
    <p:sldId id="300" r:id="rId5"/>
    <p:sldId id="260" r:id="rId6"/>
    <p:sldId id="263" r:id="rId7"/>
    <p:sldId id="293" r:id="rId8"/>
    <p:sldId id="295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165A-4087-49F6-8818-6C7A6BA6DE10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4264-54AC-4658-AFE4-D5385AA3C40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548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Sprint #02 </a:t>
            </a:r>
            <a:r>
              <a:rPr lang="es-AR" sz="3600" dirty="0" smtClean="0"/>
              <a:t>Creación/Edición de Películas</a:t>
            </a:r>
            <a:endParaRPr lang="es-AR" sz="3600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23950"/>
            <a:ext cx="62103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8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dirty="0" smtClean="0"/>
              <a:t>Obtener información del esfuerzo real de las tareas para mejorar la estimación.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dirty="0" smtClean="0"/>
              <a:t>No realizar trabajo no validado suponiendo por defecto que ante la falta de respuesta se valida el mismo.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#02 -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571612"/>
            <a:ext cx="8065294" cy="4187966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ver información de películas en cartelera (</a:t>
            </a:r>
            <a:r>
              <a:rPr lang="es-AR" dirty="0" err="1" smtClean="0"/>
              <a:t>android</a:t>
            </a:r>
            <a:r>
              <a:rPr lang="es-AR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ver lista de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</a:t>
            </a:r>
            <a:r>
              <a:rPr lang="es-AR" dirty="0" smtClean="0"/>
              <a:t>crear/editar/eliminar películas como administrador</a:t>
            </a:r>
            <a:endParaRPr lang="es-A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Corrección de </a:t>
            </a:r>
            <a:r>
              <a:rPr lang="es-AR" dirty="0" err="1" smtClean="0"/>
              <a:t>bugs</a:t>
            </a:r>
            <a:r>
              <a:rPr lang="es-AR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Realizar una carga de datos </a:t>
            </a:r>
            <a:r>
              <a:rPr lang="es-AR" dirty="0" err="1" smtClean="0"/>
              <a:t>iniciales</a:t>
            </a:r>
            <a:r>
              <a:rPr lang="es-AR" dirty="0" smtClean="0"/>
              <a:t> en la base de datos de </a:t>
            </a:r>
            <a:r>
              <a:rPr lang="es-AR" dirty="0" smtClean="0"/>
              <a:t>películas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funcionalidad de búsqueda en la lista de películas del </a:t>
            </a:r>
            <a:r>
              <a:rPr lang="es-AR" dirty="0" smtClean="0"/>
              <a:t>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#02 – </a:t>
            </a:r>
            <a:r>
              <a:rPr lang="en-US" dirty="0" err="1" smtClean="0"/>
              <a:t>Pedidos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None/>
            </a:pPr>
            <a:r>
              <a:rPr lang="es-AR" dirty="0" smtClean="0"/>
              <a:t>Inicialmente estas funcionalidades habían quedado fuera y tras la reunión informal se decidieron agregarlas: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</a:t>
            </a:r>
            <a:r>
              <a:rPr lang="es-AR" dirty="0" smtClean="0"/>
              <a:t>la funcionalidad de </a:t>
            </a:r>
            <a:r>
              <a:rPr lang="es-AR" dirty="0" smtClean="0"/>
              <a:t>edición/borrado </a:t>
            </a:r>
            <a:r>
              <a:rPr lang="es-AR" dirty="0" smtClean="0"/>
              <a:t>de películas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funcionalidad de búsqueda en la lista de películas del 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#02 – </a:t>
            </a:r>
            <a:r>
              <a:rPr lang="en-US" dirty="0" err="1" smtClean="0"/>
              <a:t>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None/>
            </a:pPr>
            <a:r>
              <a:rPr lang="es-AR" dirty="0" smtClean="0"/>
              <a:t>Luego de la reunión informal, por la no conformidad del cliente con la funcionalidad con la que nos comprometimos decidimos realizar un ajuste en la forma de trabajo: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Informes de avance por mail: se perdía mucho tiempo enviando mail con mucho detalle e imágenes.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Obtención de validaciones: las validaciones se envían en mensajes separados y se envían recordatorios para no quedarnos bloqueados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0810"/>
            <a:ext cx="9144000" cy="414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Plan 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Cliente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2" name="Picture 4" descr="C:\Users\MATIAS\Desktop\Inbox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2714644" cy="4826034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Lista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825"/>
            <a:ext cx="9143999" cy="429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82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195</TotalTime>
  <Words>256</Words>
  <Application>Microsoft Office PowerPoint</Application>
  <PresentationFormat>Presentación en pantalla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Metropolitan</vt:lpstr>
      <vt:lpstr>PhoneTicket</vt:lpstr>
      <vt:lpstr>Sprint #02 - Objetivos</vt:lpstr>
      <vt:lpstr>Sprint #02 – Pedidos del cliente</vt:lpstr>
      <vt:lpstr>Sprint #02 – Metodología</vt:lpstr>
      <vt:lpstr>Sprint #02 BurnDown Chart </vt:lpstr>
      <vt:lpstr>Sprint #02 Riesgos</vt:lpstr>
      <vt:lpstr>Sprint #02 Plan de riesgos</vt:lpstr>
      <vt:lpstr>Sprint #02 Cliente Android</vt:lpstr>
      <vt:lpstr>Sprint #02 Lista Películas</vt:lpstr>
      <vt:lpstr>Sprint #02 Creación/Edición de Películas</vt:lpstr>
      <vt:lpstr>Lecciones Aprendidas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32</cp:revision>
  <dcterms:created xsi:type="dcterms:W3CDTF">2013-09-15T18:48:22Z</dcterms:created>
  <dcterms:modified xsi:type="dcterms:W3CDTF">2013-09-29T20:25:10Z</dcterms:modified>
</cp:coreProperties>
</file>