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Pruebas Funcionales - No usar palabras técnicas, o en inglés. Aclarar con mayor detalle los pasos a seguir</a:t>
            </a:r>
            <a:r>
              <a:rPr lang="es-AR" sz="3200" dirty="0" smtClean="0"/>
              <a:t>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Identificación de Tareas – Es positivo tener tareas atómicas, pero se debe tener cuidado para que no cambie mucho el alcance. Faltaron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Documento REST API – Fue fundamental para la comunicación del equipo.</a:t>
            </a:r>
            <a:endParaRPr lang="es-AR" sz="3200" dirty="0" smtClean="0"/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152</TotalTime>
  <Words>188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27</cp:revision>
  <dcterms:created xsi:type="dcterms:W3CDTF">2013-10-19T20:14:30Z</dcterms:created>
  <dcterms:modified xsi:type="dcterms:W3CDTF">2013-11-03T20:32:39Z</dcterms:modified>
</cp:coreProperties>
</file>