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3" r:id="rId6"/>
    <p:sldId id="284" r:id="rId7"/>
    <p:sldId id="283" r:id="rId8"/>
    <p:sldId id="265" r:id="rId9"/>
    <p:sldId id="282" r:id="rId10"/>
    <p:sldId id="280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791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99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253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64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186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564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231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467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75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20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5840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869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642918"/>
            <a:ext cx="7851648" cy="1343036"/>
          </a:xfrm>
        </p:spPr>
        <p:txBody>
          <a:bodyPr>
            <a:normAutofit/>
          </a:bodyPr>
          <a:lstStyle/>
          <a:p>
            <a:pPr algn="ctr"/>
            <a:r>
              <a:rPr lang="es-AR" dirty="0" err="1" smtClean="0"/>
              <a:t>PhoneTicket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9270" y="2143116"/>
            <a:ext cx="7854696" cy="3343736"/>
          </a:xfrm>
        </p:spPr>
        <p:txBody>
          <a:bodyPr>
            <a:normAutofit lnSpcReduction="1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Sebastían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Lecciones </a:t>
            </a:r>
            <a:r>
              <a:rPr lang="es-AR" dirty="0" smtClean="0"/>
              <a:t>Aprendidas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lang="es-AR" dirty="0" smtClean="0"/>
              <a:t>Estimar mas tiempo para </a:t>
            </a:r>
            <a:r>
              <a:rPr lang="es-AR" dirty="0" err="1" smtClean="0"/>
              <a:t>spikes</a:t>
            </a:r>
            <a:r>
              <a:rPr lang="es-AR" dirty="0" smtClean="0"/>
              <a:t> con nuevas tecnologías (Android </a:t>
            </a:r>
            <a:r>
              <a:rPr lang="es-AR" dirty="0" smtClean="0"/>
              <a:t>Studio + </a:t>
            </a:r>
            <a:r>
              <a:rPr lang="es-AR" dirty="0" err="1" smtClean="0"/>
              <a:t>RoboLetric</a:t>
            </a:r>
            <a:r>
              <a:rPr lang="es-AR" dirty="0" smtClean="0"/>
              <a:t>)</a:t>
            </a:r>
          </a:p>
          <a:p>
            <a:pPr marL="271463" indent="-271463">
              <a:buSzPct val="95000"/>
              <a:buFont typeface="Arial" panose="020B0604020202020204" pitchFamily="34" charset="0"/>
              <a:buChar char="•"/>
            </a:pPr>
            <a:r>
              <a:rPr lang="en-US" dirty="0" err="1" smtClean="0"/>
              <a:t>Trabajar</a:t>
            </a:r>
            <a:r>
              <a:rPr lang="en-US" dirty="0" smtClean="0"/>
              <a:t> en la </a:t>
            </a:r>
            <a:r>
              <a:rPr lang="en-US" dirty="0" err="1" smtClean="0"/>
              <a:t>tarea</a:t>
            </a:r>
            <a:r>
              <a:rPr lang="en-US" dirty="0" smtClean="0"/>
              <a:t> mas </a:t>
            </a:r>
            <a:r>
              <a:rPr lang="en-US" dirty="0" err="1" smtClean="0"/>
              <a:t>prioritaria</a:t>
            </a:r>
            <a:endParaRPr lang="es-AR" dirty="0" smtClean="0"/>
          </a:p>
          <a:p>
            <a:pPr marL="271463" indent="-271463">
              <a:buFont typeface="Arial" panose="020B0604020202020204" pitchFamily="34" charset="0"/>
              <a:buChar char="•"/>
              <a:tabLst>
                <a:tab pos="357188" algn="l"/>
              </a:tabLst>
            </a:pPr>
            <a:r>
              <a:rPr lang="en-US" dirty="0" smtClean="0"/>
              <a:t>E-mails de </a:t>
            </a:r>
            <a:r>
              <a:rPr lang="en-US" dirty="0" err="1" smtClean="0"/>
              <a:t>progreso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Sprint #01 - </a:t>
            </a:r>
            <a:r>
              <a:rPr lang="en-US" dirty="0" err="1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registración de usuarios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log-in de usuarios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administración de usuarios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#01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00174"/>
            <a:ext cx="7929618" cy="4922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</a:t>
            </a:r>
            <a:r>
              <a:rPr lang="es-AR" dirty="0" smtClean="0"/>
              <a:t>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0" t="20074" r="4810" b="9052"/>
          <a:stretch/>
        </p:blipFill>
        <p:spPr>
          <a:xfrm>
            <a:off x="152639" y="2116102"/>
            <a:ext cx="8739841" cy="3723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Registración</a:t>
            </a:r>
            <a:endParaRPr lang="es-AR" dirty="0"/>
          </a:p>
        </p:txBody>
      </p:sp>
      <p:pic>
        <p:nvPicPr>
          <p:cNvPr id="4" name="3 Imagen" descr="Screenshot_2013-09-14-18-46-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784"/>
            <a:ext cx="3000395" cy="4714884"/>
          </a:xfrm>
          <a:prstGeom prst="rect">
            <a:avLst/>
          </a:prstGeom>
        </p:spPr>
      </p:pic>
      <p:pic>
        <p:nvPicPr>
          <p:cNvPr id="5" name="4 Imagen" descr="Screenshot_2013-09-14-18-47-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700808"/>
            <a:ext cx="3000395" cy="4714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Confirmación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348880"/>
            <a:ext cx="73056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Log-In</a:t>
            </a:r>
            <a:endParaRPr lang="es-AR" dirty="0"/>
          </a:p>
        </p:txBody>
      </p:sp>
      <p:pic>
        <p:nvPicPr>
          <p:cNvPr id="6" name="5 Imagen" descr="Screenshot_2013-09-14-18-45-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51560"/>
            <a:ext cx="3014644" cy="4857760"/>
          </a:xfrm>
          <a:prstGeom prst="rect">
            <a:avLst/>
          </a:prstGeom>
        </p:spPr>
      </p:pic>
      <p:pic>
        <p:nvPicPr>
          <p:cNvPr id="7" name="6 Imagen" descr="Screenshot_2013-09-14-18-45-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462" y="1444412"/>
            <a:ext cx="3014644" cy="4857760"/>
          </a:xfrm>
          <a:prstGeom prst="rect">
            <a:avLst/>
          </a:prstGeom>
        </p:spPr>
      </p:pic>
      <p:pic>
        <p:nvPicPr>
          <p:cNvPr id="8" name="7 Imagen" descr="Screenshot_2013-09-14-18-46-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858" y="1451536"/>
            <a:ext cx="3014644" cy="485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Administración Usuarios</a:t>
            </a:r>
            <a:endParaRPr lang="es-A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3765" r="13127"/>
          <a:stretch/>
        </p:blipFill>
        <p:spPr>
          <a:xfrm>
            <a:off x="282352" y="1124744"/>
            <a:ext cx="8579296" cy="5484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Pruebas </a:t>
            </a:r>
            <a:r>
              <a:rPr lang="es-AR" dirty="0" smtClean="0"/>
              <a:t>Funcionales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844824"/>
            <a:ext cx="4857784" cy="346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120</TotalTime>
  <Words>76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Wingdings</vt:lpstr>
      <vt:lpstr>Metropolitan</vt:lpstr>
      <vt:lpstr>PhoneTicket</vt:lpstr>
      <vt:lpstr>Sprint #01 - Objetivos</vt:lpstr>
      <vt:lpstr>Sprint #01 Backlog</vt:lpstr>
      <vt:lpstr>BurnDown Chart </vt:lpstr>
      <vt:lpstr>Registración</vt:lpstr>
      <vt:lpstr>Confirmación</vt:lpstr>
      <vt:lpstr>Log-In</vt:lpstr>
      <vt:lpstr>Administración Usuarios</vt:lpstr>
      <vt:lpstr>Pruebas Funcionales</vt:lpstr>
      <vt:lpstr>Lecciones Aprendidas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gastonfesta</dc:creator>
  <cp:lastModifiedBy>Damian</cp:lastModifiedBy>
  <cp:revision>20</cp:revision>
  <dcterms:created xsi:type="dcterms:W3CDTF">2013-09-15T18:48:22Z</dcterms:created>
  <dcterms:modified xsi:type="dcterms:W3CDTF">2013-09-16T02:36:56Z</dcterms:modified>
</cp:coreProperties>
</file>