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4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Entradas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Corazon de Leon</c:v>
                </c:pt>
                <c:pt idx="1">
                  <c:v>Dragon Ball Z</c:v>
                </c:pt>
                <c:pt idx="2">
                  <c:v>El Conjuro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200</c:v>
                </c:pt>
                <c:pt idx="2">
                  <c:v>500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D090D-B84B-47EA-8A8C-D72E4AC59A0E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D506C-FCFD-4CD4-9ECF-8ED3F09A523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39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D506C-FCFD-4CD4-9ECF-8ED3F09A523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435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D506C-FCFD-4CD4-9ECF-8ED3F09A523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7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7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62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0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9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1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22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7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21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79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4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06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E829-B7E5-4E9A-A515-1B71D16E03F6}" type="datetimeFigureOut">
              <a:rPr lang="es-AR" smtClean="0"/>
              <a:t>02/11/2013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85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042668" y="13447"/>
            <a:ext cx="10736895" cy="5360875"/>
            <a:chOff x="1042668" y="13447"/>
            <a:chExt cx="10736895" cy="5360875"/>
          </a:xfrm>
        </p:grpSpPr>
        <p:sp>
          <p:nvSpPr>
            <p:cNvPr id="5" name="TextBox 4"/>
            <p:cNvSpPr txBox="1"/>
            <p:nvPr/>
          </p:nvSpPr>
          <p:spPr>
            <a:xfrm>
              <a:off x="1042668" y="13447"/>
              <a:ext cx="6415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Entradas vendidas y reservas por función</a:t>
              </a:r>
              <a:endParaRPr lang="es-AR" sz="2400" b="1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064172" y="345438"/>
              <a:ext cx="2938183" cy="369332"/>
              <a:chOff x="1064172" y="345438"/>
              <a:chExt cx="2938183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Complejo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7173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 smtClean="0"/>
                  <a:t>Microcentro</a:t>
                </a:r>
                <a:endParaRPr lang="es-AR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1137834" y="1103451"/>
              <a:ext cx="105559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261146" y="336615"/>
              <a:ext cx="2938183" cy="369332"/>
              <a:chOff x="1064172" y="345438"/>
              <a:chExt cx="2938183" cy="36933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Película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07173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El </a:t>
                </a:r>
                <a:r>
                  <a:rPr lang="en-US" dirty="0" err="1" smtClean="0"/>
                  <a:t>Conjuro</a:t>
                </a:r>
                <a:endParaRPr lang="es-AR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479625" y="333067"/>
              <a:ext cx="3196973" cy="369332"/>
              <a:chOff x="1064172" y="345438"/>
              <a:chExt cx="3196973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Funci</a:t>
                </a:r>
                <a:r>
                  <a:rPr lang="en-US" dirty="0" err="1" smtClean="0"/>
                  <a:t>ón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7172" y="414911"/>
                <a:ext cx="2053973" cy="242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2013-02-11 11:20</a:t>
                </a:r>
                <a:endParaRPr lang="es-AR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64172" y="695448"/>
              <a:ext cx="2938183" cy="369332"/>
              <a:chOff x="1064172" y="345438"/>
              <a:chExt cx="2938183" cy="36933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Vendidos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207173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12</a:t>
                </a:r>
                <a:endParaRPr lang="es-AR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61146" y="686625"/>
              <a:ext cx="3036659" cy="369332"/>
              <a:chOff x="1064172" y="345438"/>
              <a:chExt cx="3036659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64172" y="345438"/>
                <a:ext cx="142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Reservados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05649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4</a:t>
                </a:r>
                <a:endParaRPr lang="es-AR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479625" y="683077"/>
              <a:ext cx="3196973" cy="369332"/>
              <a:chOff x="1064172" y="345438"/>
              <a:chExt cx="3196973" cy="36933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Vacíos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07172" y="414911"/>
                <a:ext cx="2053973" cy="242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8</a:t>
                </a:r>
                <a:endParaRPr lang="es-AR" dirty="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085412" y="2162062"/>
              <a:ext cx="10629603" cy="2554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PANTALLA</a:t>
              </a:r>
              <a:endParaRPr lang="es-AR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137347" y="2915097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Oval 64"/>
            <p:cNvSpPr/>
            <p:nvPr/>
          </p:nvSpPr>
          <p:spPr>
            <a:xfrm>
              <a:off x="2554505" y="291509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Oval 65"/>
            <p:cNvSpPr/>
            <p:nvPr/>
          </p:nvSpPr>
          <p:spPr>
            <a:xfrm>
              <a:off x="4033617" y="291509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Oval 66"/>
            <p:cNvSpPr/>
            <p:nvPr/>
          </p:nvSpPr>
          <p:spPr>
            <a:xfrm>
              <a:off x="5454073" y="291509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Oval 67"/>
            <p:cNvSpPr/>
            <p:nvPr/>
          </p:nvSpPr>
          <p:spPr>
            <a:xfrm>
              <a:off x="6965296" y="2915097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Oval 68"/>
            <p:cNvSpPr/>
            <p:nvPr/>
          </p:nvSpPr>
          <p:spPr>
            <a:xfrm>
              <a:off x="8382454" y="291509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0" name="Oval 69"/>
            <p:cNvSpPr/>
            <p:nvPr/>
          </p:nvSpPr>
          <p:spPr>
            <a:xfrm>
              <a:off x="9861566" y="2915097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1" name="Oval 70"/>
            <p:cNvSpPr/>
            <p:nvPr/>
          </p:nvSpPr>
          <p:spPr>
            <a:xfrm>
              <a:off x="11282022" y="2915097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2" name="Oval 71"/>
            <p:cNvSpPr/>
            <p:nvPr/>
          </p:nvSpPr>
          <p:spPr>
            <a:xfrm>
              <a:off x="1137347" y="3895939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3" name="Oval 72"/>
            <p:cNvSpPr/>
            <p:nvPr/>
          </p:nvSpPr>
          <p:spPr>
            <a:xfrm>
              <a:off x="2554505" y="389593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4" name="Oval 73"/>
            <p:cNvSpPr/>
            <p:nvPr/>
          </p:nvSpPr>
          <p:spPr>
            <a:xfrm>
              <a:off x="4033617" y="3895939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5" name="Oval 74"/>
            <p:cNvSpPr/>
            <p:nvPr/>
          </p:nvSpPr>
          <p:spPr>
            <a:xfrm>
              <a:off x="5454073" y="389593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6" name="Oval 75"/>
            <p:cNvSpPr/>
            <p:nvPr/>
          </p:nvSpPr>
          <p:spPr>
            <a:xfrm>
              <a:off x="6965296" y="3895939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7" name="Oval 76"/>
            <p:cNvSpPr/>
            <p:nvPr/>
          </p:nvSpPr>
          <p:spPr>
            <a:xfrm>
              <a:off x="8382454" y="389593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8" name="Oval 77"/>
            <p:cNvSpPr/>
            <p:nvPr/>
          </p:nvSpPr>
          <p:spPr>
            <a:xfrm>
              <a:off x="9861566" y="3895939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9" name="Oval 78"/>
            <p:cNvSpPr/>
            <p:nvPr/>
          </p:nvSpPr>
          <p:spPr>
            <a:xfrm>
              <a:off x="11282022" y="389593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8" name="Oval 87"/>
            <p:cNvSpPr/>
            <p:nvPr/>
          </p:nvSpPr>
          <p:spPr>
            <a:xfrm>
              <a:off x="1137347" y="487678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9" name="Oval 88"/>
            <p:cNvSpPr/>
            <p:nvPr/>
          </p:nvSpPr>
          <p:spPr>
            <a:xfrm>
              <a:off x="2554505" y="487678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0" name="Oval 89"/>
            <p:cNvSpPr/>
            <p:nvPr/>
          </p:nvSpPr>
          <p:spPr>
            <a:xfrm>
              <a:off x="4033617" y="4876781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1" name="Oval 90"/>
            <p:cNvSpPr/>
            <p:nvPr/>
          </p:nvSpPr>
          <p:spPr>
            <a:xfrm>
              <a:off x="5454073" y="487678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2" name="Oval 91"/>
            <p:cNvSpPr/>
            <p:nvPr/>
          </p:nvSpPr>
          <p:spPr>
            <a:xfrm>
              <a:off x="6965296" y="487678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3" name="Oval 92"/>
            <p:cNvSpPr/>
            <p:nvPr/>
          </p:nvSpPr>
          <p:spPr>
            <a:xfrm>
              <a:off x="8382454" y="487678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4" name="Oval 93"/>
            <p:cNvSpPr/>
            <p:nvPr/>
          </p:nvSpPr>
          <p:spPr>
            <a:xfrm>
              <a:off x="9861566" y="4876781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5" name="Oval 94"/>
            <p:cNvSpPr/>
            <p:nvPr/>
          </p:nvSpPr>
          <p:spPr>
            <a:xfrm>
              <a:off x="11282022" y="4876781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6" name="Oval 95"/>
            <p:cNvSpPr/>
            <p:nvPr/>
          </p:nvSpPr>
          <p:spPr>
            <a:xfrm>
              <a:off x="1164727" y="1212920"/>
              <a:ext cx="260659" cy="2606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Oval 96"/>
            <p:cNvSpPr/>
            <p:nvPr/>
          </p:nvSpPr>
          <p:spPr>
            <a:xfrm>
              <a:off x="1164728" y="1511287"/>
              <a:ext cx="260659" cy="260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8" name="Oval 97"/>
            <p:cNvSpPr/>
            <p:nvPr/>
          </p:nvSpPr>
          <p:spPr>
            <a:xfrm>
              <a:off x="1164727" y="1815238"/>
              <a:ext cx="260659" cy="2606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25386" y="1156592"/>
              <a:ext cx="112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Vendido</a:t>
              </a:r>
              <a:endParaRPr lang="es-AR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25386" y="1442720"/>
              <a:ext cx="122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Reservado</a:t>
              </a:r>
              <a:endParaRPr lang="es-AR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31455" y="1755724"/>
              <a:ext cx="122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Vacío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8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68" y="13447"/>
            <a:ext cx="641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Horarios más vendidos</a:t>
            </a:r>
            <a:endParaRPr lang="es-AR" sz="2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4172" y="345438"/>
            <a:ext cx="2938183" cy="369332"/>
            <a:chOff x="1064172" y="345438"/>
            <a:chExt cx="293818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Desde</a:t>
              </a:r>
              <a:r>
                <a:rPr lang="en-US" dirty="0" smtClean="0"/>
                <a:t>:</a:t>
              </a:r>
              <a:endParaRPr lang="es-A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2013-11-01</a:t>
              </a:r>
              <a:endParaRPr lang="es-AR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064172" y="834510"/>
            <a:ext cx="10555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261146" y="336615"/>
            <a:ext cx="2938183" cy="369332"/>
            <a:chOff x="1064172" y="345438"/>
            <a:chExt cx="2938183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Hasta:</a:t>
              </a:r>
              <a:endParaRPr lang="es-AR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2013-11-03</a:t>
              </a:r>
              <a:endParaRPr lang="es-AR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875059" y="414910"/>
            <a:ext cx="2025567" cy="230385"/>
            <a:chOff x="3348318" y="1702828"/>
            <a:chExt cx="2025567" cy="230385"/>
          </a:xfrm>
        </p:grpSpPr>
        <p:sp>
          <p:nvSpPr>
            <p:cNvPr id="86" name="Rectangle 85"/>
            <p:cNvSpPr/>
            <p:nvPr/>
          </p:nvSpPr>
          <p:spPr>
            <a:xfrm>
              <a:off x="3348318" y="1702828"/>
              <a:ext cx="1795182" cy="23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Microcentro</a:t>
              </a:r>
              <a:endParaRPr lang="es-AR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143500" y="1702828"/>
              <a:ext cx="230385" cy="230385"/>
              <a:chOff x="5143500" y="1702828"/>
              <a:chExt cx="230385" cy="23038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143500" y="1702828"/>
                <a:ext cx="230385" cy="230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flipV="1">
                <a:off x="5233660" y="1786304"/>
                <a:ext cx="69861" cy="703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794366" y="345436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Complejo</a:t>
            </a:r>
            <a:r>
              <a:rPr lang="en-US" dirty="0" smtClean="0"/>
              <a:t>: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75048"/>
              </p:ext>
            </p:extLst>
          </p:nvPr>
        </p:nvGraphicFramePr>
        <p:xfrm>
          <a:off x="2032001" y="1046759"/>
          <a:ext cx="812799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650066"/>
                <a:gridCol w="2709333"/>
              </a:tblGrid>
              <a:tr h="3651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Complejo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Horario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Cantidad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películas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Microcentro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22:20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Microcentro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Microcentro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765177" y="6414246"/>
            <a:ext cx="5916706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917577" y="2770093"/>
            <a:ext cx="22411" cy="379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7188" y="3442446"/>
            <a:ext cx="591671" cy="298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Rectangle 105"/>
          <p:cNvSpPr/>
          <p:nvPr/>
        </p:nvSpPr>
        <p:spPr>
          <a:xfrm>
            <a:off x="6019414" y="4935069"/>
            <a:ext cx="591671" cy="1492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Rectangle 106"/>
          <p:cNvSpPr/>
          <p:nvPr/>
        </p:nvSpPr>
        <p:spPr>
          <a:xfrm>
            <a:off x="7600022" y="4128247"/>
            <a:ext cx="591671" cy="231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45798" y="423717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vendidas</a:t>
            </a:r>
            <a:endParaRPr lang="es-AR" dirty="0"/>
          </a:p>
        </p:txBody>
      </p:sp>
      <p:sp>
        <p:nvSpPr>
          <p:cNvPr id="15" name="TextBox 14"/>
          <p:cNvSpPr txBox="1"/>
          <p:nvPr/>
        </p:nvSpPr>
        <p:spPr>
          <a:xfrm>
            <a:off x="3290048" y="3255046"/>
            <a:ext cx="6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s-AR" dirty="0"/>
          </a:p>
        </p:txBody>
      </p:sp>
      <p:sp>
        <p:nvSpPr>
          <p:cNvPr id="108" name="TextBox 107"/>
          <p:cNvSpPr txBox="1"/>
          <p:nvPr/>
        </p:nvSpPr>
        <p:spPr>
          <a:xfrm>
            <a:off x="3301833" y="4668369"/>
            <a:ext cx="6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s-AR" dirty="0"/>
          </a:p>
        </p:txBody>
      </p:sp>
      <p:sp>
        <p:nvSpPr>
          <p:cNvPr id="109" name="TextBox 108"/>
          <p:cNvSpPr txBox="1"/>
          <p:nvPr/>
        </p:nvSpPr>
        <p:spPr>
          <a:xfrm>
            <a:off x="3290048" y="3961707"/>
            <a:ext cx="6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700</a:t>
            </a:r>
            <a:endParaRPr lang="es-AR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3400" y="6459068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22:20</a:t>
            </a:r>
            <a:endParaRPr lang="es-AR" dirty="0"/>
          </a:p>
        </p:txBody>
      </p:sp>
      <p:sp>
        <p:nvSpPr>
          <p:cNvPr id="111" name="TextBox 110"/>
          <p:cNvSpPr txBox="1"/>
          <p:nvPr/>
        </p:nvSpPr>
        <p:spPr>
          <a:xfrm>
            <a:off x="5945453" y="6435767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15:10</a:t>
            </a:r>
            <a:endParaRPr lang="es-AR" dirty="0"/>
          </a:p>
        </p:txBody>
      </p:sp>
      <p:sp>
        <p:nvSpPr>
          <p:cNvPr id="112" name="TextBox 111"/>
          <p:cNvSpPr txBox="1"/>
          <p:nvPr/>
        </p:nvSpPr>
        <p:spPr>
          <a:xfrm>
            <a:off x="7547506" y="6459068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10:30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67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68" y="13447"/>
            <a:ext cx="641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Entradas más vendidas por película</a:t>
            </a:r>
            <a:endParaRPr lang="es-AR" sz="2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4172" y="345438"/>
            <a:ext cx="2938183" cy="369332"/>
            <a:chOff x="1064172" y="345438"/>
            <a:chExt cx="293818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Desde</a:t>
              </a:r>
              <a:r>
                <a:rPr lang="en-US" dirty="0" smtClean="0"/>
                <a:t>:</a:t>
              </a:r>
              <a:endParaRPr lang="es-A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2013-11-01</a:t>
              </a:r>
              <a:endParaRPr lang="es-AR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064172" y="834510"/>
            <a:ext cx="10555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261146" y="336615"/>
            <a:ext cx="2938183" cy="369332"/>
            <a:chOff x="1064172" y="345438"/>
            <a:chExt cx="2938183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Hasta:</a:t>
              </a:r>
              <a:endParaRPr lang="es-AR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2013-11-03</a:t>
              </a:r>
              <a:endParaRPr lang="es-AR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875059" y="414910"/>
            <a:ext cx="2025567" cy="230385"/>
            <a:chOff x="3348318" y="1702828"/>
            <a:chExt cx="2025567" cy="230385"/>
          </a:xfrm>
        </p:grpSpPr>
        <p:sp>
          <p:nvSpPr>
            <p:cNvPr id="86" name="Rectangle 85"/>
            <p:cNvSpPr/>
            <p:nvPr/>
          </p:nvSpPr>
          <p:spPr>
            <a:xfrm>
              <a:off x="3348318" y="1702828"/>
              <a:ext cx="1795182" cy="23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Todos</a:t>
              </a:r>
              <a:endParaRPr lang="es-AR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143500" y="1702828"/>
              <a:ext cx="230385" cy="230385"/>
              <a:chOff x="5143500" y="1702828"/>
              <a:chExt cx="230385" cy="23038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143500" y="1702828"/>
                <a:ext cx="230385" cy="230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flipV="1">
                <a:off x="5233660" y="1786304"/>
                <a:ext cx="69861" cy="703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794366" y="345436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Complejo</a:t>
            </a:r>
            <a:r>
              <a:rPr lang="en-US" dirty="0" smtClean="0"/>
              <a:t>: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24777"/>
              </p:ext>
            </p:extLst>
          </p:nvPr>
        </p:nvGraphicFramePr>
        <p:xfrm>
          <a:off x="2032001" y="1046759"/>
          <a:ext cx="812799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650066"/>
                <a:gridCol w="2709333"/>
              </a:tblGrid>
              <a:tr h="3651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Película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vendidas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Complejo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Conjuro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Microcentro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Belgrano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Corazón</a:t>
                      </a:r>
                      <a:r>
                        <a:rPr lang="en-US" baseline="0" dirty="0" smtClean="0"/>
                        <a:t> de Leon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Microcentro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Belgrano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Dragon Ball 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Microcentro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Belgrano</a:t>
                      </a:r>
                      <a:endParaRPr lang="es-A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87033164"/>
              </p:ext>
            </p:extLst>
          </p:nvPr>
        </p:nvGraphicFramePr>
        <p:xfrm>
          <a:off x="3309773" y="2816909"/>
          <a:ext cx="5627594" cy="375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736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104</Words>
  <Application>Microsoft Office PowerPoint</Application>
  <PresentationFormat>Widescreen</PresentationFormat>
  <Paragraphs>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</dc:creator>
  <cp:lastModifiedBy>Damian</cp:lastModifiedBy>
  <cp:revision>20</cp:revision>
  <dcterms:created xsi:type="dcterms:W3CDTF">2013-11-02T15:12:14Z</dcterms:created>
  <dcterms:modified xsi:type="dcterms:W3CDTF">2013-11-02T16:47:00Z</dcterms:modified>
</cp:coreProperties>
</file>