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4" r:id="rId4"/>
    <p:sldId id="270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69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878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46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60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2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97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631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185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74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86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08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05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E617C37-6303-42D8-BFE6-5EB24290275E}" type="datetimeFigureOut">
              <a:rPr lang="es-AR" smtClean="0"/>
              <a:pPr/>
              <a:t>28/10/2013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3B4F1AB-1F0D-449D-B0D3-BE201CAD4743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319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#4 – Informe de Avance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614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Mis Reservas y Compras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se puede ver la lista de reservas y compras de funciones realizadas por el usuario y que se encuentran activas (o sea, el día y horario de la película no ha llegado).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detalle de una compra. Se puede ver que además de compartir en redes sociales aparece el botón para agregar al calendario la función.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858" y="1279071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328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podemos ver el detalle de una reserva. A diferencia de la compra aparecen las acciones de cancelar y comprar.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mediante la acción de cancelar nos aparecerá un dialogo de confirmación.</a:t>
            </a:r>
          </a:p>
          <a:p>
            <a:r>
              <a:rPr lang="es-AR" sz="2400" dirty="0" smtClean="0"/>
              <a:t>En caos de cancelar volvemos a ver la pantalla como la imagen de la derecha.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886" y="1235529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0885" y="1246414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Cancelar Reserva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Imagen izquierda: una vez confirmada la cancelación de una reserva, veremos este mensaje con el icono de progreso.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en caso de que haya un error aparecerá este mensaje y al tocar en “continuar” volveremos al detalle de la reserva que se quiso cancelar.</a:t>
            </a:r>
          </a:p>
          <a:p>
            <a:endParaRPr lang="es-AR" sz="2400" dirty="0" smtClean="0"/>
          </a:p>
          <a:p>
            <a:r>
              <a:rPr lang="es-AR" sz="2400" dirty="0" smtClean="0"/>
              <a:t>En caso de éxito, se le mostrar al usuario la ventana de mis compras y reservas.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4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2657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[Backend] </a:t>
            </a:r>
            <a:r>
              <a:rPr lang="en-US" dirty="0" err="1" smtClean="0"/>
              <a:t>Estilos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917"/>
          <a:stretch/>
        </p:blipFill>
        <p:spPr>
          <a:xfrm>
            <a:off x="242047" y="1749219"/>
            <a:ext cx="5927922" cy="3830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130"/>
          <a:stretch/>
        </p:blipFill>
        <p:spPr>
          <a:xfrm>
            <a:off x="2595282" y="2337895"/>
            <a:ext cx="6062394" cy="3954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7114"/>
          <a:stretch/>
        </p:blipFill>
        <p:spPr>
          <a:xfrm>
            <a:off x="6043611" y="3407417"/>
            <a:ext cx="5974383" cy="326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6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[Backend] </a:t>
            </a:r>
            <a:r>
              <a:rPr lang="en-US" dirty="0" err="1" smtClean="0"/>
              <a:t>Promociones</a:t>
            </a:r>
            <a:endParaRPr lang="es-A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7114"/>
          <a:stretch/>
        </p:blipFill>
        <p:spPr>
          <a:xfrm>
            <a:off x="174811" y="1925137"/>
            <a:ext cx="7010667" cy="43264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7508"/>
          <a:stretch/>
        </p:blipFill>
        <p:spPr>
          <a:xfrm>
            <a:off x="7449670" y="2909221"/>
            <a:ext cx="4303103" cy="293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86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7115" b="19673"/>
          <a:stretch/>
        </p:blipFill>
        <p:spPr>
          <a:xfrm>
            <a:off x="325404" y="1621983"/>
            <a:ext cx="7185301" cy="37605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[Backend] </a:t>
            </a:r>
            <a:r>
              <a:rPr lang="en-US" dirty="0" err="1" smtClean="0"/>
              <a:t>Disposición</a:t>
            </a:r>
            <a:r>
              <a:rPr lang="en-US" dirty="0" smtClean="0"/>
              <a:t> Salas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394" y="2157731"/>
            <a:ext cx="5575346" cy="442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1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smtClean="0"/>
              <a:t>Para </a:t>
            </a:r>
            <a:r>
              <a:rPr lang="en-US" dirty="0" err="1" smtClean="0"/>
              <a:t>hablar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Capacidad</a:t>
            </a:r>
            <a:r>
              <a:rPr lang="en-US" sz="3200" dirty="0" smtClean="0"/>
              <a:t> de </a:t>
            </a:r>
            <a:r>
              <a:rPr lang="en-US" sz="3200" dirty="0" err="1" smtClean="0"/>
              <a:t>editar</a:t>
            </a:r>
            <a:r>
              <a:rPr lang="en-US" sz="3200" dirty="0" smtClean="0"/>
              <a:t> </a:t>
            </a:r>
            <a:r>
              <a:rPr lang="en-US" sz="3200" dirty="0" err="1" smtClean="0"/>
              <a:t>sala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Exámen</a:t>
            </a:r>
            <a:r>
              <a:rPr lang="en-US" sz="3200" dirty="0" smtClean="0"/>
              <a:t> y </a:t>
            </a:r>
            <a:r>
              <a:rPr lang="en-US" sz="3200" dirty="0" err="1" smtClean="0"/>
              <a:t>reportes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funcionales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270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Actualización</a:t>
            </a:r>
            <a:r>
              <a:rPr lang="en-US" sz="3200" dirty="0" smtClean="0"/>
              <a:t> </a:t>
            </a:r>
            <a:r>
              <a:rPr lang="en-US" sz="3200" dirty="0" err="1" smtClean="0"/>
              <a:t>lista</a:t>
            </a:r>
            <a:r>
              <a:rPr lang="en-US" sz="3200" dirty="0" smtClean="0"/>
              <a:t> </a:t>
            </a:r>
            <a:r>
              <a:rPr lang="en-US" sz="3200" dirty="0" err="1" smtClean="0"/>
              <a:t>complejos</a:t>
            </a:r>
            <a:endParaRPr lang="en-US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Lista</a:t>
            </a:r>
            <a:r>
              <a:rPr lang="en-US" sz="3200" dirty="0" smtClean="0"/>
              <a:t> de </a:t>
            </a:r>
            <a:r>
              <a:rPr lang="en-US" sz="3200" dirty="0" err="1" smtClean="0"/>
              <a:t>reservas</a:t>
            </a:r>
            <a:r>
              <a:rPr lang="en-US" sz="3200" dirty="0" smtClean="0"/>
              <a:t>/</a:t>
            </a:r>
            <a:r>
              <a:rPr lang="en-US" sz="3200" dirty="0" err="1" smtClean="0"/>
              <a:t>compras</a:t>
            </a:r>
            <a:r>
              <a:rPr lang="en-US" sz="3200" dirty="0" smtClean="0"/>
              <a:t> (no </a:t>
            </a:r>
            <a:r>
              <a:rPr lang="en-US" sz="3200" dirty="0" err="1" smtClean="0"/>
              <a:t>integrada</a:t>
            </a:r>
            <a:r>
              <a:rPr lang="en-US" sz="3200" dirty="0" smtClean="0"/>
              <a:t> con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Información</a:t>
            </a:r>
            <a:r>
              <a:rPr lang="en-US" sz="3200" dirty="0" smtClean="0"/>
              <a:t> del </a:t>
            </a:r>
            <a:r>
              <a:rPr lang="en-US" sz="3200" dirty="0" err="1" smtClean="0"/>
              <a:t>usuario</a:t>
            </a:r>
            <a:r>
              <a:rPr lang="en-US" sz="3200" dirty="0"/>
              <a:t> </a:t>
            </a:r>
            <a:r>
              <a:rPr lang="en-US" sz="3200" dirty="0" smtClean="0"/>
              <a:t>(no </a:t>
            </a:r>
            <a:r>
              <a:rPr lang="en-US" sz="3200" dirty="0" err="1" smtClean="0"/>
              <a:t>integrada</a:t>
            </a:r>
            <a:r>
              <a:rPr lang="en-US" sz="3200" dirty="0" smtClean="0"/>
              <a:t> con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)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Pantalla</a:t>
            </a:r>
            <a:r>
              <a:rPr lang="en-US" sz="3200" dirty="0" smtClean="0"/>
              <a:t> de </a:t>
            </a:r>
            <a:r>
              <a:rPr lang="en-US" sz="3200" dirty="0" err="1" smtClean="0"/>
              <a:t>selección</a:t>
            </a:r>
            <a:r>
              <a:rPr lang="en-US" sz="3200" dirty="0" smtClean="0"/>
              <a:t> </a:t>
            </a:r>
            <a:r>
              <a:rPr lang="en-US" sz="3200" dirty="0" err="1" smtClean="0"/>
              <a:t>butacas</a:t>
            </a:r>
            <a:r>
              <a:rPr lang="en-US" sz="3200" dirty="0" smtClean="0"/>
              <a:t> (no </a:t>
            </a:r>
            <a:r>
              <a:rPr lang="en-US" sz="3200" dirty="0" err="1" smtClean="0"/>
              <a:t>integrada</a:t>
            </a:r>
            <a:r>
              <a:rPr lang="en-US" sz="3200" dirty="0" smtClean="0"/>
              <a:t> con </a:t>
            </a:r>
            <a:r>
              <a:rPr lang="en-US" sz="3200" dirty="0" err="1" smtClean="0"/>
              <a:t>servidor</a:t>
            </a:r>
            <a:r>
              <a:rPr lang="en-US" sz="3200" dirty="0" smtClean="0"/>
              <a:t>)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25391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Promociones</a:t>
            </a:r>
            <a:endParaRPr lang="en-US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Distribución</a:t>
            </a:r>
            <a:r>
              <a:rPr lang="en-US" sz="3200" dirty="0" smtClean="0"/>
              <a:t> </a:t>
            </a:r>
            <a:r>
              <a:rPr lang="en-US" sz="3200" dirty="0" err="1" smtClean="0"/>
              <a:t>salas</a:t>
            </a:r>
            <a:endParaRPr lang="en-US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sz="3200" dirty="0" err="1" smtClean="0"/>
              <a:t>Estilos</a:t>
            </a:r>
            <a:r>
              <a:rPr lang="en-US" sz="3200" dirty="0" smtClean="0"/>
              <a:t> (</a:t>
            </a:r>
            <a:r>
              <a:rPr lang="en-US" sz="3200" dirty="0" err="1" smtClean="0"/>
              <a:t>propuesta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2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Riesgos</a:t>
            </a:r>
            <a:endParaRPr lang="es-AR" sz="3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63" y="1342907"/>
            <a:ext cx="11191342" cy="3770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162" y="5701553"/>
            <a:ext cx="349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</a:t>
            </a:r>
            <a:r>
              <a:rPr lang="en-US" dirty="0" smtClean="0"/>
              <a:t> en </a:t>
            </a:r>
            <a:r>
              <a:rPr lang="en-US" dirty="0" err="1" smtClean="0"/>
              <a:t>detalle</a:t>
            </a:r>
            <a:r>
              <a:rPr lang="en-US" dirty="0" smtClean="0"/>
              <a:t> en la </a:t>
            </a:r>
            <a:r>
              <a:rPr lang="en-US" dirty="0" err="1" smtClean="0"/>
              <a:t>planilla</a:t>
            </a:r>
            <a:r>
              <a:rPr lang="en-US" dirty="0" smtClean="0"/>
              <a:t> de Excel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965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15" y="1428728"/>
            <a:ext cx="10382821" cy="50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Métricas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186" y="1241665"/>
            <a:ext cx="4352381" cy="5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Complejos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314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660572" y="1491343"/>
            <a:ext cx="44849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Esta pantalla representa la ventana de complejos y lista de complejos colapsada en una misma ventana.</a:t>
            </a:r>
          </a:p>
          <a:p>
            <a:endParaRPr lang="es-AR" sz="2800" dirty="0" smtClean="0"/>
          </a:p>
          <a:p>
            <a:r>
              <a:rPr lang="es-AR" sz="2800" dirty="0" smtClean="0"/>
              <a:t>Aparecerá aquí una lista de complejos existentes en el servidor y la vista tendrá </a:t>
            </a:r>
            <a:r>
              <a:rPr lang="es-AR" sz="2800" dirty="0" err="1" smtClean="0"/>
              <a:t>scroll</a:t>
            </a:r>
            <a:r>
              <a:rPr lang="es-AR" sz="2800" dirty="0" smtClean="0"/>
              <a:t> vertical en caso de que no entre en pantalla.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Compra/Reserva paso 1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31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Rectángulo"/>
          <p:cNvSpPr/>
          <p:nvPr/>
        </p:nvSpPr>
        <p:spPr>
          <a:xfrm>
            <a:off x="7228114" y="1321750"/>
            <a:ext cx="457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Estas pantallas representan el primer paso de la compra y reserva.</a:t>
            </a:r>
          </a:p>
          <a:p>
            <a:r>
              <a:rPr lang="es-AR" sz="2400" dirty="0" smtClean="0"/>
              <a:t>Se accede a ella tocando un horario en la lista de funciones del detalle de película.</a:t>
            </a:r>
          </a:p>
          <a:p>
            <a:endParaRPr lang="es-AR" sz="2400" dirty="0" smtClean="0"/>
          </a:p>
          <a:p>
            <a:r>
              <a:rPr lang="es-AR" sz="2400" dirty="0" smtClean="0"/>
              <a:t>El </a:t>
            </a:r>
            <a:r>
              <a:rPr lang="es-AR" sz="2400" dirty="0" err="1" smtClean="0"/>
              <a:t>layout</a:t>
            </a:r>
            <a:r>
              <a:rPr lang="es-AR" sz="2400" dirty="0" smtClean="0"/>
              <a:t> de asiento tiene </a:t>
            </a:r>
            <a:r>
              <a:rPr lang="es-AR" sz="2400" dirty="0" err="1" smtClean="0"/>
              <a:t>scroll</a:t>
            </a:r>
            <a:r>
              <a:rPr lang="es-AR" sz="2400" dirty="0" smtClean="0"/>
              <a:t> y zoom.</a:t>
            </a:r>
          </a:p>
          <a:p>
            <a:endParaRPr lang="es-AR" sz="2400" dirty="0" smtClean="0"/>
          </a:p>
          <a:p>
            <a:r>
              <a:rPr lang="es-AR" sz="2400" dirty="0" smtClean="0"/>
              <a:t>Es posible tocar los asiento, lo cuales se marcan en verde. </a:t>
            </a:r>
          </a:p>
          <a:p>
            <a:endParaRPr lang="es-AR" sz="2400" dirty="0" smtClean="0"/>
          </a:p>
          <a:p>
            <a:r>
              <a:rPr lang="es-AR" sz="2400" dirty="0" smtClean="0"/>
              <a:t>Los rojos representan asientos ya tomados por otros usuarios.</a:t>
            </a:r>
          </a:p>
        </p:txBody>
      </p:sp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17913" y="285728"/>
            <a:ext cx="8567057" cy="114300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[</a:t>
            </a:r>
            <a:r>
              <a:rPr lang="es-AR" dirty="0" err="1" smtClean="0"/>
              <a:t>Android</a:t>
            </a:r>
            <a:r>
              <a:rPr lang="es-AR" dirty="0" smtClean="0"/>
              <a:t>] Mi cuenta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7228114" y="1321750"/>
            <a:ext cx="457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smtClean="0"/>
              <a:t>Aquí se observa la ventana de la cuenta del usuario.</a:t>
            </a:r>
          </a:p>
          <a:p>
            <a:r>
              <a:rPr lang="es-AR" sz="2400" dirty="0" smtClean="0"/>
              <a:t>A la misma accedemos mediante el </a:t>
            </a:r>
            <a:r>
              <a:rPr lang="es-AR" sz="2400" dirty="0" err="1" smtClean="0"/>
              <a:t>ribbon</a:t>
            </a:r>
            <a:r>
              <a:rPr lang="es-AR" sz="2400" dirty="0" smtClean="0"/>
              <a:t> menú.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izquierda: no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.</a:t>
            </a:r>
          </a:p>
          <a:p>
            <a:endParaRPr lang="es-AR" sz="2400" dirty="0" smtClean="0"/>
          </a:p>
          <a:p>
            <a:r>
              <a:rPr lang="es-AR" sz="2400" dirty="0" smtClean="0"/>
              <a:t>Imagen derecha: hay un usuario </a:t>
            </a:r>
            <a:r>
              <a:rPr lang="es-AR" sz="2400" dirty="0" err="1" smtClean="0"/>
              <a:t>logueado</a:t>
            </a:r>
            <a:r>
              <a:rPr lang="es-AR" sz="2400" dirty="0" smtClean="0"/>
              <a:t> o nos acabamos de </a:t>
            </a:r>
            <a:r>
              <a:rPr lang="es-AR" sz="2400" dirty="0" err="1" smtClean="0"/>
              <a:t>loguear</a:t>
            </a:r>
            <a:r>
              <a:rPr lang="es-AR" sz="2400" dirty="0" smtClean="0"/>
              <a:t> mediante la acción de la ventana izquierda.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743" y="126818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5941" y="1257300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6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156</TotalTime>
  <Words>465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Wingdings</vt:lpstr>
      <vt:lpstr>Metropolitan</vt:lpstr>
      <vt:lpstr>PhoneTicket Sprint #4 – Informe de Avance</vt:lpstr>
      <vt:lpstr>Objetivos Aplicación Móvil</vt:lpstr>
      <vt:lpstr>Objetivos Backend</vt:lpstr>
      <vt:lpstr>Riesgos</vt:lpstr>
      <vt:lpstr>Burndown Chart </vt:lpstr>
      <vt:lpstr>Métricas </vt:lpstr>
      <vt:lpstr>[Android] Complejos </vt:lpstr>
      <vt:lpstr>[Android] Compra/Reserva paso 1 </vt:lpstr>
      <vt:lpstr>[Android] Mi cuenta </vt:lpstr>
      <vt:lpstr>[Android] Mis Reservas y Compras </vt:lpstr>
      <vt:lpstr>[Android] Mi reserva </vt:lpstr>
      <vt:lpstr>[Android] Cancelar Reserva </vt:lpstr>
      <vt:lpstr>[Backend] Estilos</vt:lpstr>
      <vt:lpstr>[Backend] Promociones</vt:lpstr>
      <vt:lpstr>[Backend] Disposición Salas</vt:lpstr>
      <vt:lpstr>Para hablar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 – Informe de Avance</dc:title>
  <dc:creator>SEBAS</dc:creator>
  <cp:lastModifiedBy>Damian</cp:lastModifiedBy>
  <cp:revision>32</cp:revision>
  <dcterms:created xsi:type="dcterms:W3CDTF">2013-10-19T19:44:22Z</dcterms:created>
  <dcterms:modified xsi:type="dcterms:W3CDTF">2013-10-28T19:23:25Z</dcterms:modified>
</cp:coreProperties>
</file>