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75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76" r:id="rId1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8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3B91EB6-4160-46A1-BFEE-CCE548EA35CA}" type="datetimeFigureOut">
              <a:rPr lang="es-AR" smtClean="0"/>
              <a:pPr/>
              <a:t>03/11/2013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8367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03/11/2013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280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03/11/2013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59089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03/11/2013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5005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03/11/2013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528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03/11/2013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9955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03/11/2013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588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03/11/2013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9584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03/11/2013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2156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03/11/2013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5834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3B91EB6-4160-46A1-BFEE-CCE548EA35CA}" type="datetimeFigureOut">
              <a:rPr lang="es-AR" smtClean="0"/>
              <a:pPr/>
              <a:t>03/11/2013</a:t>
            </a:fld>
            <a:endParaRPr lang="es-A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A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03777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3B91EB6-4160-46A1-BFEE-CCE548EA35CA}" type="datetimeFigureOut">
              <a:rPr lang="es-AR" smtClean="0"/>
              <a:pPr/>
              <a:t>03/11/2013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5626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057400" y="642918"/>
            <a:ext cx="7851648" cy="1343036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 err="1" smtClean="0"/>
              <a:t>PhoneTicket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4000" dirty="0"/>
              <a:t>Sprint </a:t>
            </a:r>
            <a:r>
              <a:rPr lang="es-AR" sz="4000" dirty="0" smtClean="0"/>
              <a:t>#4</a:t>
            </a:r>
            <a:endParaRPr lang="es-AR" sz="4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313270" y="2143116"/>
            <a:ext cx="7854696" cy="334373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AR" b="1" dirty="0" smtClean="0"/>
              <a:t>Grupo N° :</a:t>
            </a:r>
            <a:r>
              <a:rPr lang="es-AR" dirty="0" smtClean="0"/>
              <a:t> 5</a:t>
            </a:r>
          </a:p>
          <a:p>
            <a:pPr algn="l"/>
            <a:r>
              <a:rPr lang="es-AR" b="1" dirty="0" smtClean="0"/>
              <a:t>Ayudante : </a:t>
            </a:r>
            <a:r>
              <a:rPr lang="es-AR" dirty="0" smtClean="0"/>
              <a:t>Mercedes Madeira</a:t>
            </a:r>
          </a:p>
          <a:p>
            <a:pPr algn="l"/>
            <a:r>
              <a:rPr lang="es-AR" b="1" dirty="0" smtClean="0"/>
              <a:t>Integrantes : 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Festa</a:t>
            </a:r>
            <a:r>
              <a:rPr lang="es-AR" dirty="0" smtClean="0"/>
              <a:t>, Gastón Daniel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Rodriguez</a:t>
            </a:r>
            <a:r>
              <a:rPr lang="es-AR" dirty="0" smtClean="0"/>
              <a:t>, </a:t>
            </a:r>
            <a:r>
              <a:rPr lang="es-AR" dirty="0" err="1" smtClean="0"/>
              <a:t>Sebastian</a:t>
            </a:r>
            <a:endParaRPr lang="es-AR" dirty="0" smtClean="0"/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Schenkelman</a:t>
            </a:r>
            <a:r>
              <a:rPr lang="es-AR" dirty="0" smtClean="0"/>
              <a:t>, Damián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Servetto</a:t>
            </a:r>
            <a:r>
              <a:rPr lang="es-AR" dirty="0" smtClean="0"/>
              <a:t>, Matías</a:t>
            </a:r>
          </a:p>
          <a:p>
            <a:pPr algn="l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0389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s-AR" dirty="0"/>
              <a:t>ABM de </a:t>
            </a:r>
            <a:r>
              <a:rPr lang="es-AR" dirty="0" smtClean="0"/>
              <a:t>promociones</a:t>
            </a:r>
            <a:br>
              <a:rPr lang="es-AR" dirty="0" smtClean="0"/>
            </a:br>
            <a:r>
              <a:rPr lang="es-AR" sz="3600" dirty="0" smtClean="0"/>
              <a:t>Editar Promoción</a:t>
            </a:r>
            <a:endParaRPr lang="es-A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798" y="2011363"/>
            <a:ext cx="4490678" cy="3767137"/>
          </a:xfrm>
        </p:spPr>
      </p:pic>
    </p:spTree>
    <p:extLst>
      <p:ext uri="{BB962C8B-B14F-4D97-AF65-F5344CB8AC3E}">
        <p14:creationId xmlns:p14="http://schemas.microsoft.com/office/powerpoint/2010/main" val="546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3" y="120842"/>
            <a:ext cx="10772775" cy="1658198"/>
          </a:xfrm>
        </p:spPr>
        <p:txBody>
          <a:bodyPr>
            <a:normAutofit/>
          </a:bodyPr>
          <a:lstStyle/>
          <a:p>
            <a:pPr lvl="0" algn="ctr"/>
            <a:r>
              <a:rPr lang="es-AR" dirty="0"/>
              <a:t>Estilo para la aplicación </a:t>
            </a:r>
            <a:r>
              <a:rPr lang="es-AR" dirty="0" smtClean="0"/>
              <a:t>web basada en el logo</a:t>
            </a:r>
            <a:endParaRPr lang="es-A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893" y="1990549"/>
            <a:ext cx="5825436" cy="4867451"/>
          </a:xfrm>
        </p:spPr>
      </p:pic>
    </p:spTree>
    <p:extLst>
      <p:ext uri="{BB962C8B-B14F-4D97-AF65-F5344CB8AC3E}">
        <p14:creationId xmlns:p14="http://schemas.microsoft.com/office/powerpoint/2010/main" val="246807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3" y="120842"/>
            <a:ext cx="10772775" cy="1658198"/>
          </a:xfrm>
        </p:spPr>
        <p:txBody>
          <a:bodyPr>
            <a:normAutofit/>
          </a:bodyPr>
          <a:lstStyle/>
          <a:p>
            <a:pPr lvl="0" algn="ctr"/>
            <a:r>
              <a:rPr lang="es-AR" dirty="0"/>
              <a:t>Estilo para la aplicación </a:t>
            </a:r>
            <a:r>
              <a:rPr lang="es-AR" dirty="0" smtClean="0"/>
              <a:t>web basada en el logo</a:t>
            </a:r>
            <a:endParaRPr lang="es-A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187" y="2040179"/>
            <a:ext cx="7068846" cy="4679276"/>
          </a:xfrm>
        </p:spPr>
      </p:pic>
    </p:spTree>
    <p:extLst>
      <p:ext uri="{BB962C8B-B14F-4D97-AF65-F5344CB8AC3E}">
        <p14:creationId xmlns:p14="http://schemas.microsoft.com/office/powerpoint/2010/main" val="195931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3" y="120842"/>
            <a:ext cx="10772775" cy="1658198"/>
          </a:xfrm>
        </p:spPr>
        <p:txBody>
          <a:bodyPr>
            <a:normAutofit/>
          </a:bodyPr>
          <a:lstStyle/>
          <a:p>
            <a:pPr lvl="0" algn="ctr"/>
            <a:r>
              <a:rPr lang="es-AR" dirty="0"/>
              <a:t>Estilo para la aplicación </a:t>
            </a:r>
            <a:r>
              <a:rPr lang="es-AR" dirty="0" smtClean="0"/>
              <a:t>web basada en el logo</a:t>
            </a:r>
            <a:endParaRPr lang="es-A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828" y="1779040"/>
            <a:ext cx="5375564" cy="4963771"/>
          </a:xfrm>
        </p:spPr>
      </p:pic>
    </p:spTree>
    <p:extLst>
      <p:ext uri="{BB962C8B-B14F-4D97-AF65-F5344CB8AC3E}">
        <p14:creationId xmlns:p14="http://schemas.microsoft.com/office/powerpoint/2010/main" val="394003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Oportunidades de Mejora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9442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/>
          <a:lstStyle/>
          <a:p>
            <a:pPr algn="ctr"/>
            <a:r>
              <a:rPr lang="en-US" dirty="0" err="1" smtClean="0"/>
              <a:t>Objetivos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i="1" dirty="0" err="1" smtClean="0"/>
              <a:t>Aplicación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Móvil</a:t>
            </a:r>
            <a:endParaRPr lang="es-AR" sz="36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06187" y="1948873"/>
            <a:ext cx="8065294" cy="3971637"/>
          </a:xfrm>
        </p:spPr>
        <p:txBody>
          <a:bodyPr>
            <a:noAutofit/>
          </a:bodyPr>
          <a:lstStyle/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Información </a:t>
            </a:r>
            <a:r>
              <a:rPr lang="es-AR" sz="3200" dirty="0"/>
              <a:t>de “Mi Cuenta”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/>
              <a:t>Interacción redes </a:t>
            </a:r>
            <a:r>
              <a:rPr lang="es-AR" sz="3200" dirty="0" smtClean="0"/>
              <a:t>sociales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/>
              <a:t>Implementar función de selección de butacas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/>
              <a:t>Implementar función de reserva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/>
              <a:t>Implementar función de compra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/>
              <a:t>Ver y seleccionar posibles promociones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s-AR" sz="3200" dirty="0" smtClean="0"/>
          </a:p>
        </p:txBody>
      </p:sp>
    </p:spTree>
    <p:extLst>
      <p:ext uri="{BB962C8B-B14F-4D97-AF65-F5344CB8AC3E}">
        <p14:creationId xmlns:p14="http://schemas.microsoft.com/office/powerpoint/2010/main" val="301986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/>
          <a:lstStyle/>
          <a:p>
            <a:pPr algn="ctr"/>
            <a:r>
              <a:rPr lang="en-US" dirty="0" err="1" smtClean="0"/>
              <a:t>Objetivos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i="1" dirty="0" smtClean="0"/>
              <a:t>Backend</a:t>
            </a:r>
            <a:endParaRPr lang="es-AR" sz="36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063353" y="1745674"/>
            <a:ext cx="8065294" cy="4174836"/>
          </a:xfrm>
        </p:spPr>
        <p:txBody>
          <a:bodyPr>
            <a:noAutofit/>
          </a:bodyPr>
          <a:lstStyle/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/>
              <a:t>Estilo de salas </a:t>
            </a:r>
            <a:r>
              <a:rPr lang="es-AR" sz="3200" dirty="0" smtClean="0"/>
              <a:t>configurable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Listar promociones vigentes y futuras.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ABM de promociones</a:t>
            </a:r>
            <a:endParaRPr lang="es-AR" sz="3200" dirty="0"/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Servicios para el manejo de reservas/compras</a:t>
            </a:r>
            <a:endParaRPr lang="es-AR" sz="3200" dirty="0"/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/>
              <a:t>Estilo para la aplicación web basada en el </a:t>
            </a:r>
            <a:r>
              <a:rPr lang="es-AR" sz="3200" dirty="0" smtClean="0"/>
              <a:t>logo</a:t>
            </a:r>
            <a:endParaRPr lang="es-AR" sz="3200" dirty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s-AR" sz="3200" dirty="0" smtClean="0"/>
          </a:p>
        </p:txBody>
      </p:sp>
    </p:spTree>
    <p:extLst>
      <p:ext uri="{BB962C8B-B14F-4D97-AF65-F5344CB8AC3E}">
        <p14:creationId xmlns:p14="http://schemas.microsoft.com/office/powerpoint/2010/main" val="406881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52596" y="285728"/>
            <a:ext cx="8229600" cy="1143000"/>
          </a:xfrm>
        </p:spPr>
        <p:txBody>
          <a:bodyPr/>
          <a:lstStyle/>
          <a:p>
            <a:pPr algn="ctr"/>
            <a:r>
              <a:rPr lang="es-AR" dirty="0" err="1" smtClean="0"/>
              <a:t>Burndown</a:t>
            </a:r>
            <a:r>
              <a:rPr lang="es-AR" dirty="0" smtClean="0"/>
              <a:t> Chart	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6758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Métricas</a:t>
            </a:r>
            <a:endParaRPr lang="es-AR" sz="3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4169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Estilos de Salas Configurable</a:t>
            </a:r>
            <a:br>
              <a:rPr lang="es-AR" dirty="0" smtClean="0"/>
            </a:br>
            <a:r>
              <a:rPr lang="es-AR" sz="3600" dirty="0" smtClean="0"/>
              <a:t>Carga de Archivo</a:t>
            </a:r>
            <a:endParaRPr lang="es-A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07" y="2011363"/>
            <a:ext cx="10057061" cy="3767137"/>
          </a:xfrm>
        </p:spPr>
      </p:pic>
    </p:spTree>
    <p:extLst>
      <p:ext uri="{BB962C8B-B14F-4D97-AF65-F5344CB8AC3E}">
        <p14:creationId xmlns:p14="http://schemas.microsoft.com/office/powerpoint/2010/main" val="297032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Estilos de Salas Configurable</a:t>
            </a:r>
            <a:br>
              <a:rPr lang="es-AR" dirty="0" smtClean="0"/>
            </a:br>
            <a:r>
              <a:rPr lang="es-AR" sz="3600" dirty="0" smtClean="0"/>
              <a:t>Cálculo Capacidad Automático</a:t>
            </a:r>
            <a:endParaRPr lang="es-A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939" y="2157731"/>
            <a:ext cx="7829343" cy="4314945"/>
          </a:xfrm>
        </p:spPr>
      </p:pic>
    </p:spTree>
    <p:extLst>
      <p:ext uri="{BB962C8B-B14F-4D97-AF65-F5344CB8AC3E}">
        <p14:creationId xmlns:p14="http://schemas.microsoft.com/office/powerpoint/2010/main" val="19663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s-AR" dirty="0"/>
              <a:t>Listar promociones vigentes y futuras</a:t>
            </a:r>
            <a:r>
              <a:rPr lang="es-AR" dirty="0" smtClean="0"/>
              <a:t>.</a:t>
            </a:r>
            <a:endParaRPr lang="es-A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947" y="2011363"/>
            <a:ext cx="6146381" cy="3767137"/>
          </a:xfrm>
        </p:spPr>
      </p:pic>
    </p:spTree>
    <p:extLst>
      <p:ext uri="{BB962C8B-B14F-4D97-AF65-F5344CB8AC3E}">
        <p14:creationId xmlns:p14="http://schemas.microsoft.com/office/powerpoint/2010/main" val="149902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s-AR" dirty="0"/>
              <a:t>ABM de </a:t>
            </a:r>
            <a:r>
              <a:rPr lang="es-AR" dirty="0" smtClean="0"/>
              <a:t>promociones</a:t>
            </a:r>
            <a:br>
              <a:rPr lang="es-AR" dirty="0" smtClean="0"/>
            </a:br>
            <a:r>
              <a:rPr lang="es-AR" sz="3600" dirty="0" smtClean="0"/>
              <a:t>Agregar Promoción</a:t>
            </a:r>
            <a:endParaRPr lang="es-A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131" y="2011363"/>
            <a:ext cx="4474013" cy="3767137"/>
          </a:xfrm>
        </p:spPr>
      </p:pic>
    </p:spTree>
    <p:extLst>
      <p:ext uri="{BB962C8B-B14F-4D97-AF65-F5344CB8AC3E}">
        <p14:creationId xmlns:p14="http://schemas.microsoft.com/office/powerpoint/2010/main" val="180958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144</TotalTime>
  <Words>123</Words>
  <Application>Microsoft Office PowerPoint</Application>
  <PresentationFormat>Widescreen</PresentationFormat>
  <Paragraphs>32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 Light</vt:lpstr>
      <vt:lpstr>Wingdings</vt:lpstr>
      <vt:lpstr>Metropolitan</vt:lpstr>
      <vt:lpstr>PhoneTicket Sprint #4</vt:lpstr>
      <vt:lpstr>Objetivos Aplicación Móvil</vt:lpstr>
      <vt:lpstr>Objetivos Backend</vt:lpstr>
      <vt:lpstr>Burndown Chart </vt:lpstr>
      <vt:lpstr>Métricas</vt:lpstr>
      <vt:lpstr>Estilos de Salas Configurable Carga de Archivo</vt:lpstr>
      <vt:lpstr>Estilos de Salas Configurable Cálculo Capacidad Automático</vt:lpstr>
      <vt:lpstr>Listar promociones vigentes y futuras.</vt:lpstr>
      <vt:lpstr>ABM de promociones Agregar Promoción</vt:lpstr>
      <vt:lpstr>ABM de promociones Editar Promoción</vt:lpstr>
      <vt:lpstr>Estilo para la aplicación web basada en el logo</vt:lpstr>
      <vt:lpstr>Estilo para la aplicación web basada en el logo</vt:lpstr>
      <vt:lpstr>Estilo para la aplicación web basada en el logo</vt:lpstr>
      <vt:lpstr>Oportunidades de Mejora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PhoneTicket Sprint #3</dc:title>
  <dc:creator>SEBAS</dc:creator>
  <cp:lastModifiedBy>SEBAS</cp:lastModifiedBy>
  <cp:revision>25</cp:revision>
  <dcterms:created xsi:type="dcterms:W3CDTF">2013-10-19T20:14:30Z</dcterms:created>
  <dcterms:modified xsi:type="dcterms:W3CDTF">2013-11-03T20:15:56Z</dcterms:modified>
</cp:coreProperties>
</file>