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75" r:id="rId6"/>
    <p:sldId id="277" r:id="rId7"/>
    <p:sldId id="289" r:id="rId8"/>
    <p:sldId id="291" r:id="rId9"/>
    <p:sldId id="288" r:id="rId10"/>
    <p:sldId id="276" r:id="rId11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798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498" y="-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3B91EB6-4160-46A1-BFEE-CCE548EA35CA}" type="datetimeFigureOut">
              <a:rPr lang="es-AR" smtClean="0"/>
              <a:pPr/>
              <a:t>10/11/2013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46C01B7-3F94-48E0-9801-4B4D2FF8F9CB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783670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10/11/2013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362801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10/11/2013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559089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10/11/2013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425005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10/11/2013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105287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10/11/2013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999552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10/11/2013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7588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10/11/2013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095840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10/11/2013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121564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10/11/2013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46C01B7-3F94-48E0-9801-4B4D2FF8F9CB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85834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3B91EB6-4160-46A1-BFEE-CCE548EA35CA}" type="datetimeFigureOut">
              <a:rPr lang="es-AR" smtClean="0"/>
              <a:pPr/>
              <a:t>10/11/2013</a:t>
            </a:fld>
            <a:endParaRPr lang="es-A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A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46C01B7-3F94-48E0-9801-4B4D2FF8F9CB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1037770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A3B91EB6-4160-46A1-BFEE-CCE548EA35CA}" type="datetimeFigureOut">
              <a:rPr lang="es-AR" smtClean="0"/>
              <a:pPr/>
              <a:t>10/11/2013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146C01B7-3F94-48E0-9801-4B4D2FF8F9CB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785626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057400" y="642918"/>
            <a:ext cx="7851648" cy="1343036"/>
          </a:xfrm>
        </p:spPr>
        <p:txBody>
          <a:bodyPr>
            <a:normAutofit fontScale="90000"/>
          </a:bodyPr>
          <a:lstStyle/>
          <a:p>
            <a:pPr algn="ctr"/>
            <a:r>
              <a:rPr lang="es-AR" dirty="0" err="1" smtClean="0"/>
              <a:t>PhoneTicket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sz="4000" dirty="0"/>
              <a:t>Sprint </a:t>
            </a:r>
            <a:r>
              <a:rPr lang="es-AR" sz="4000" dirty="0" smtClean="0"/>
              <a:t>#4</a:t>
            </a:r>
            <a:endParaRPr lang="es-AR" sz="40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313270" y="2143116"/>
            <a:ext cx="7854696" cy="334373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s-AR" b="1" dirty="0" smtClean="0"/>
              <a:t>Grupo N° :</a:t>
            </a:r>
            <a:r>
              <a:rPr lang="es-AR" dirty="0" smtClean="0"/>
              <a:t> 5</a:t>
            </a:r>
          </a:p>
          <a:p>
            <a:pPr algn="l"/>
            <a:r>
              <a:rPr lang="es-AR" b="1" dirty="0" smtClean="0"/>
              <a:t>Ayudante : </a:t>
            </a:r>
            <a:r>
              <a:rPr lang="es-AR" dirty="0" smtClean="0"/>
              <a:t>Mercedes Madeira</a:t>
            </a:r>
          </a:p>
          <a:p>
            <a:pPr algn="l"/>
            <a:r>
              <a:rPr lang="es-AR" b="1" dirty="0" smtClean="0"/>
              <a:t>Integrantes : 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Festa</a:t>
            </a:r>
            <a:r>
              <a:rPr lang="es-AR" dirty="0" smtClean="0"/>
              <a:t>, Gastón Daniel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Rodriguez</a:t>
            </a:r>
            <a:r>
              <a:rPr lang="es-AR" dirty="0" smtClean="0"/>
              <a:t>, </a:t>
            </a:r>
            <a:r>
              <a:rPr lang="es-AR" dirty="0" err="1" smtClean="0"/>
              <a:t>Sebastian</a:t>
            </a:r>
            <a:endParaRPr lang="es-AR" dirty="0" smtClean="0"/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Schenkelman</a:t>
            </a:r>
            <a:r>
              <a:rPr lang="es-AR" dirty="0" smtClean="0"/>
              <a:t>, Damián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Servetto</a:t>
            </a:r>
            <a:r>
              <a:rPr lang="es-AR" dirty="0" smtClean="0"/>
              <a:t>, Matías</a:t>
            </a:r>
          </a:p>
          <a:p>
            <a:pPr algn="l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410389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130" y="259388"/>
            <a:ext cx="10772775" cy="1658198"/>
          </a:xfrm>
        </p:spPr>
        <p:txBody>
          <a:bodyPr/>
          <a:lstStyle/>
          <a:p>
            <a:pPr algn="ctr"/>
            <a:r>
              <a:rPr lang="es-AR" dirty="0" smtClean="0"/>
              <a:t>Lecciones aprendidas</a:t>
            </a:r>
            <a:endParaRPr lang="es-AR" dirty="0"/>
          </a:p>
        </p:txBody>
      </p:sp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676656" y="1838036"/>
            <a:ext cx="10753725" cy="4738255"/>
          </a:xfrm>
        </p:spPr>
        <p:txBody>
          <a:bodyPr>
            <a:noAutofit/>
          </a:bodyPr>
          <a:lstStyle/>
          <a:p>
            <a:pPr lvl="0" algn="ctr"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es-AR" sz="3200" b="1" dirty="0" smtClean="0"/>
          </a:p>
          <a:p>
            <a:pPr lvl="0" algn="ctr"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es-AR" sz="3200" b="1" dirty="0" smtClean="0"/>
          </a:p>
          <a:p>
            <a:pPr lvl="0" algn="ctr"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es-AR" sz="3200" b="1" dirty="0" smtClean="0"/>
          </a:p>
          <a:p>
            <a:pPr lvl="0" algn="ctr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b="1" dirty="0" smtClean="0"/>
              <a:t>Gestionar los riegos conlleva a buenos resultados</a:t>
            </a:r>
            <a:endParaRPr lang="es-AR" sz="3200" b="1" dirty="0" smtClean="0"/>
          </a:p>
          <a:p>
            <a:pPr lvl="3">
              <a:buClr>
                <a:srgbClr val="00B050"/>
              </a:buClr>
            </a:pPr>
            <a:endParaRPr lang="es-AR" sz="2600" dirty="0" smtClean="0"/>
          </a:p>
        </p:txBody>
      </p:sp>
    </p:spTree>
    <p:extLst>
      <p:ext uri="{BB962C8B-B14F-4D97-AF65-F5344CB8AC3E}">
        <p14:creationId xmlns:p14="http://schemas.microsoft.com/office/powerpoint/2010/main" xmlns="" val="409442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/>
          <a:lstStyle/>
          <a:p>
            <a:pPr algn="ctr"/>
            <a:r>
              <a:rPr lang="en-US" dirty="0" err="1" smtClean="0"/>
              <a:t>Objetivos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i="1" dirty="0" err="1" smtClean="0"/>
              <a:t>Aplicación</a:t>
            </a:r>
            <a:r>
              <a:rPr lang="en-US" sz="4000" i="1" dirty="0" smtClean="0"/>
              <a:t> </a:t>
            </a:r>
            <a:r>
              <a:rPr lang="en-US" sz="4000" i="1" dirty="0" err="1" smtClean="0"/>
              <a:t>Móvil</a:t>
            </a:r>
            <a:endParaRPr lang="es-AR" sz="3600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106187" y="1948873"/>
            <a:ext cx="8065294" cy="3971637"/>
          </a:xfrm>
        </p:spPr>
        <p:txBody>
          <a:bodyPr>
            <a:noAutofit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Modificar los </a:t>
            </a:r>
            <a:r>
              <a:rPr lang="es-AR" sz="3200" dirty="0" smtClean="0"/>
              <a:t>estilos para hacerlos acordes al Logo propuesto por el cliente</a:t>
            </a:r>
          </a:p>
          <a:p>
            <a:pPr lvl="0">
              <a:buClr>
                <a:srgbClr val="00B050"/>
              </a:buClr>
              <a:buNone/>
            </a:pPr>
            <a:endParaRPr lang="es-AR" sz="3200" dirty="0" smtClean="0"/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es-AR" sz="3200" dirty="0"/>
          </a:p>
        </p:txBody>
      </p:sp>
    </p:spTree>
    <p:extLst>
      <p:ext uri="{BB962C8B-B14F-4D97-AF65-F5344CB8AC3E}">
        <p14:creationId xmlns:p14="http://schemas.microsoft.com/office/powerpoint/2010/main" xmlns="" val="301986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/>
          <a:lstStyle/>
          <a:p>
            <a:pPr algn="ctr"/>
            <a:r>
              <a:rPr lang="en-US" dirty="0" err="1" smtClean="0"/>
              <a:t>Objetivos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i="1" dirty="0" smtClean="0"/>
              <a:t>Backend</a:t>
            </a:r>
            <a:endParaRPr lang="es-AR" sz="3600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063353" y="1745674"/>
            <a:ext cx="8065294" cy="4174836"/>
          </a:xfrm>
        </p:spPr>
        <p:txBody>
          <a:bodyPr>
            <a:noAutofit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Generación </a:t>
            </a:r>
            <a:r>
              <a:rPr lang="es-AR" sz="3200" dirty="0" smtClean="0"/>
              <a:t>de Reportes:</a:t>
            </a:r>
          </a:p>
          <a:p>
            <a:pPr lvl="3">
              <a:buClr>
                <a:srgbClr val="00B050"/>
              </a:buClr>
              <a:buNone/>
            </a:pPr>
            <a:r>
              <a:rPr lang="es-AR" sz="2600" dirty="0" smtClean="0"/>
              <a:t>Reporte Ventas/Reservas Por Función </a:t>
            </a:r>
          </a:p>
          <a:p>
            <a:pPr lvl="2">
              <a:buClr>
                <a:srgbClr val="00B050"/>
              </a:buClr>
              <a:buNone/>
            </a:pPr>
            <a:r>
              <a:rPr lang="es-AR" sz="2800" dirty="0" smtClean="0"/>
              <a:t>Reporte Horarios Más Vendidos</a:t>
            </a:r>
          </a:p>
          <a:p>
            <a:pPr lvl="2">
              <a:buClr>
                <a:srgbClr val="00B050"/>
              </a:buClr>
              <a:buNone/>
            </a:pPr>
            <a:r>
              <a:rPr lang="es-AR" sz="2800" dirty="0" smtClean="0"/>
              <a:t>Reporte </a:t>
            </a:r>
            <a:r>
              <a:rPr lang="es-AR" sz="2800" dirty="0" smtClean="0"/>
              <a:t>Entradas más vendidas por película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Listar reportes</a:t>
            </a:r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es-AR" sz="3200" dirty="0" smtClean="0"/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es-AR" sz="3200" dirty="0" smtClean="0"/>
          </a:p>
        </p:txBody>
      </p:sp>
    </p:spTree>
    <p:extLst>
      <p:ext uri="{BB962C8B-B14F-4D97-AF65-F5344CB8AC3E}">
        <p14:creationId xmlns:p14="http://schemas.microsoft.com/office/powerpoint/2010/main" xmlns="" val="406881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52596" y="285728"/>
            <a:ext cx="8229600" cy="1143000"/>
          </a:xfrm>
        </p:spPr>
        <p:txBody>
          <a:bodyPr/>
          <a:lstStyle/>
          <a:p>
            <a:pPr algn="ctr"/>
            <a:r>
              <a:rPr lang="es-AR" dirty="0" err="1" smtClean="0"/>
              <a:t>Burndown</a:t>
            </a:r>
            <a:r>
              <a:rPr lang="es-AR" dirty="0" smtClean="0"/>
              <a:t> Chart	</a:t>
            </a:r>
            <a:endParaRPr lang="es-AR" dirty="0"/>
          </a:p>
        </p:txBody>
      </p:sp>
      <p:sp>
        <p:nvSpPr>
          <p:cNvPr id="1026" name="AutoShape 2" descr="Inline image 2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3083"/>
            <a:ext cx="12201525" cy="547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16758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50492"/>
            <a:ext cx="8229600" cy="1344203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Métricas</a:t>
            </a:r>
            <a:endParaRPr lang="es-AR" sz="3600" i="1" dirty="0"/>
          </a:p>
        </p:txBody>
      </p:sp>
    </p:spTree>
    <p:extLst>
      <p:ext uri="{BB962C8B-B14F-4D97-AF65-F5344CB8AC3E}">
        <p14:creationId xmlns:p14="http://schemas.microsoft.com/office/powerpoint/2010/main" xmlns="" val="144169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Reportes</a:t>
            </a:r>
            <a:br>
              <a:rPr lang="es-AR" dirty="0" smtClean="0"/>
            </a:br>
            <a:r>
              <a:rPr lang="es-AR" sz="3600" dirty="0" smtClean="0"/>
              <a:t>Reporte #1</a:t>
            </a:r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297032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dirty="0" smtClean="0"/>
              <a:t>Reportes</a:t>
            </a:r>
            <a:br>
              <a:rPr lang="es-AR" dirty="0" smtClean="0"/>
            </a:br>
            <a:r>
              <a:rPr lang="es-AR" sz="3600" dirty="0" smtClean="0"/>
              <a:t>Reporte #2</a:t>
            </a:r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297032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Reportes</a:t>
            </a:r>
            <a:br>
              <a:rPr lang="es-AR" dirty="0" smtClean="0"/>
            </a:br>
            <a:r>
              <a:rPr lang="es-AR" sz="3600" dirty="0" smtClean="0"/>
              <a:t>Reporte #3</a:t>
            </a:r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297032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3" y="120842"/>
            <a:ext cx="10772775" cy="1658198"/>
          </a:xfrm>
        </p:spPr>
        <p:txBody>
          <a:bodyPr>
            <a:normAutofit/>
          </a:bodyPr>
          <a:lstStyle/>
          <a:p>
            <a:pPr lvl="0" algn="ctr"/>
            <a:r>
              <a:rPr lang="es-AR" dirty="0" smtClean="0"/>
              <a:t>Estilo en la aplicación </a:t>
            </a:r>
            <a:r>
              <a:rPr lang="es-AR" dirty="0" err="1" smtClean="0"/>
              <a:t>Android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394003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388</TotalTime>
  <Words>54</Words>
  <Application>Microsoft Office PowerPoint</Application>
  <PresentationFormat>Personalizado</PresentationFormat>
  <Paragraphs>27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Metropolitan</vt:lpstr>
      <vt:lpstr>PhoneTicket Sprint #4</vt:lpstr>
      <vt:lpstr>Objetivos Aplicación Móvil</vt:lpstr>
      <vt:lpstr>Objetivos Backend</vt:lpstr>
      <vt:lpstr>Burndown Chart </vt:lpstr>
      <vt:lpstr>Métricas</vt:lpstr>
      <vt:lpstr>Reportes Reporte #1</vt:lpstr>
      <vt:lpstr>Reportes Reporte #2</vt:lpstr>
      <vt:lpstr>Reportes Reporte #3</vt:lpstr>
      <vt:lpstr>Estilo en la aplicación Android</vt:lpstr>
      <vt:lpstr>Lecciones aprendidas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PhoneTicket Sprint #3</dc:title>
  <dc:creator>SEBAS</dc:creator>
  <cp:lastModifiedBy>gastonfesta</cp:lastModifiedBy>
  <cp:revision>37</cp:revision>
  <dcterms:created xsi:type="dcterms:W3CDTF">2013-10-19T20:14:30Z</dcterms:created>
  <dcterms:modified xsi:type="dcterms:W3CDTF">2013-11-10T18:29:01Z</dcterms:modified>
</cp:coreProperties>
</file>