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85" r:id="rId4"/>
    <p:sldId id="258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60" r:id="rId13"/>
    <p:sldId id="263" r:id="rId14"/>
    <p:sldId id="293" r:id="rId15"/>
    <p:sldId id="295" r:id="rId16"/>
    <p:sldId id="297" r:id="rId17"/>
    <p:sldId id="298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165A-4087-49F6-8818-6C7A6BA6DE10}" type="datetimeFigureOut">
              <a:rPr lang="es-AR" smtClean="0"/>
              <a:t>23/09/2013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4264-54AC-4658-AFE4-D5385AA3C4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8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4264-54AC-4658-AFE4-D5385AA3C40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217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23/09/2013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18038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299302" cy="313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6" y="1844824"/>
            <a:ext cx="8723381" cy="4156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Riesgos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26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Plan de riesgos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56528" cy="39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Cliente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291" name="Picture 3" descr="C:\Users\MATIAS\Desktop\In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21" cy="4825993"/>
          </a:xfrm>
          <a:prstGeom prst="rect">
            <a:avLst/>
          </a:prstGeom>
          <a:noFill/>
        </p:spPr>
      </p:pic>
      <p:pic>
        <p:nvPicPr>
          <p:cNvPr id="12292" name="Picture 4" descr="C:\Users\MATIAS\Desktop\Inbox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736"/>
            <a:ext cx="2714644" cy="4826034"/>
          </a:xfrm>
          <a:prstGeom prst="rect">
            <a:avLst/>
          </a:prstGeom>
          <a:noFill/>
        </p:spPr>
      </p:pic>
      <p:pic>
        <p:nvPicPr>
          <p:cNvPr id="12293" name="Picture 5" descr="C:\Users\MATIAS\Desktop\inbox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428735"/>
            <a:ext cx="2714644" cy="4826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Lista Pel</a:t>
            </a:r>
            <a:r>
              <a:rPr lang="es-AR" dirty="0" smtClean="0"/>
              <a:t>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8" y="1338413"/>
            <a:ext cx="6328224" cy="48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Lista Pel</a:t>
            </a:r>
            <a:r>
              <a:rPr lang="es-AR" dirty="0" smtClean="0"/>
              <a:t>ículas - Alternativa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7800906" cy="4203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599576"/>
            <a:ext cx="3533632" cy="19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Sprint #02 - </a:t>
            </a:r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ver información de películas en cartelera (</a:t>
            </a:r>
            <a:r>
              <a:rPr lang="es-AR" dirty="0" err="1" smtClean="0"/>
              <a:t>android</a:t>
            </a:r>
            <a:r>
              <a:rPr lang="es-AR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ver lista de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cargar una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Corrección de </a:t>
            </a:r>
            <a:r>
              <a:rPr lang="es-AR" dirty="0" err="1" smtClean="0"/>
              <a:t>bugs</a:t>
            </a:r>
            <a:r>
              <a:rPr lang="es-AR" dirty="0" smtClean="0"/>
              <a:t> de la iteración anterior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Realizar una carga de datos </a:t>
            </a:r>
            <a:r>
              <a:rPr lang="es-AR" dirty="0" err="1" smtClean="0"/>
              <a:t>iniciales</a:t>
            </a:r>
            <a:r>
              <a:rPr lang="es-AR" dirty="0" smtClean="0"/>
              <a:t> en la base de datos de películas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Sprint #02 – </a:t>
            </a:r>
            <a:r>
              <a:rPr lang="en-US" dirty="0" err="1" smtClean="0"/>
              <a:t>Pedidos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edición de películas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funcionalidad de búsqueda en la lista de películas del 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-  </a:t>
            </a:r>
            <a:r>
              <a:rPr lang="es-AR" dirty="0" err="1" smtClean="0"/>
              <a:t>Backlog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21537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– Edició</a:t>
            </a:r>
            <a:r>
              <a:rPr lang="es-AR" dirty="0" smtClean="0"/>
              <a:t>n Película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480" y="2143117"/>
            <a:ext cx="8835676" cy="124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4921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8" y="1447800"/>
            <a:ext cx="79343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flipV="1">
            <a:off x="3923928" y="5013176"/>
            <a:ext cx="2736304" cy="55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123728" y="2951002"/>
            <a:ext cx="1800200" cy="262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15816" y="5572148"/>
            <a:ext cx="2592288" cy="80918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Nuevo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6019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857364"/>
            <a:ext cx="2333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00" y="980728"/>
            <a:ext cx="6696744" cy="5553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161</TotalTime>
  <Words>161</Words>
  <Application>Microsoft Office PowerPoint</Application>
  <PresentationFormat>On-screen Show (4:3)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Metropolitan</vt:lpstr>
      <vt:lpstr>PhoneTicket</vt:lpstr>
      <vt:lpstr>Sprint #02 - Objetivos</vt:lpstr>
      <vt:lpstr>Sprint #02 – Pedidos del cliente</vt:lpstr>
      <vt:lpstr>Sprint #02 -  Backlog</vt:lpstr>
      <vt:lpstr>Sprint #02 – Edición Película</vt:lpstr>
      <vt:lpstr>Sprint #02 Backlog</vt:lpstr>
      <vt:lpstr>Sprint #02 Backlog</vt:lpstr>
      <vt:lpstr>Sprint #02 Backlog</vt:lpstr>
      <vt:lpstr>Sprint #02 Backlog</vt:lpstr>
      <vt:lpstr>Sprint #02 Backlog</vt:lpstr>
      <vt:lpstr>Sprint #02 Backlog</vt:lpstr>
      <vt:lpstr>Sprint #02 BurnDown Chart </vt:lpstr>
      <vt:lpstr>Sprint #02 Riesgos</vt:lpstr>
      <vt:lpstr>Sprint #02 Plan de riesgos</vt:lpstr>
      <vt:lpstr>Sprint #02 Cliente Android</vt:lpstr>
      <vt:lpstr>Sprint #02 Lista Películas</vt:lpstr>
      <vt:lpstr>Sprint #02 Lista Películas - Alternativa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Damian</cp:lastModifiedBy>
  <cp:revision>28</cp:revision>
  <dcterms:created xsi:type="dcterms:W3CDTF">2013-09-15T18:48:22Z</dcterms:created>
  <dcterms:modified xsi:type="dcterms:W3CDTF">2013-09-23T04:49:30Z</dcterms:modified>
</cp:coreProperties>
</file>