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4" r:id="rId7"/>
    <p:sldId id="276" r:id="rId8"/>
    <p:sldId id="277" r:id="rId9"/>
    <p:sldId id="278" r:id="rId10"/>
    <p:sldId id="263" r:id="rId11"/>
    <p:sldId id="279" r:id="rId12"/>
    <p:sldId id="264" r:id="rId13"/>
    <p:sldId id="265" r:id="rId14"/>
    <p:sldId id="267" r:id="rId15"/>
    <p:sldId id="266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Twitter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Como podemos ver, estas son las pantallas que se lanzan al compartir por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si el usuario tiene la aplicación de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instalada en su dispositivo. En caso contrario se compartirá a través del explorador.</a:t>
            </a:r>
          </a:p>
          <a:p>
            <a:endParaRPr lang="es-AR" sz="2800" dirty="0" smtClean="0"/>
          </a:p>
          <a:p>
            <a:r>
              <a:rPr lang="es-AR" sz="2800" dirty="0" smtClean="0"/>
              <a:t>Los mensajes son de prueba ya que no fueron establecidos por el cliente.</a:t>
            </a:r>
            <a:endParaRPr lang="es-AR" sz="2800" dirty="0"/>
          </a:p>
        </p:txBody>
      </p:sp>
      <p:pic>
        <p:nvPicPr>
          <p:cNvPr id="3075" name="Picture 3" descr="C:\Users\MATIAS\Desktop\Nueva carpeta (2)\Screenshot_2013-10-14-18-41-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58" y="1175658"/>
            <a:ext cx="3104469" cy="5519055"/>
          </a:xfrm>
          <a:prstGeom prst="rect">
            <a:avLst/>
          </a:prstGeom>
          <a:noFill/>
        </p:spPr>
      </p:pic>
      <p:pic>
        <p:nvPicPr>
          <p:cNvPr id="3076" name="Picture 4" descr="C:\Users\MATIAS\Desktop\Nueva carpeta (2)\Screenshot_2013-10-14-18-40-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5139" y="1175657"/>
            <a:ext cx="3098346" cy="55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</a:t>
            </a:r>
            <a:r>
              <a:rPr lang="en-US" dirty="0" err="1" smtClean="0"/>
              <a:t>Facebook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691743" y="1245324"/>
            <a:ext cx="7077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Al momento el compartir en </a:t>
            </a:r>
            <a:r>
              <a:rPr lang="es-AR" sz="2800" dirty="0" err="1" smtClean="0"/>
              <a:t>facebook</a:t>
            </a:r>
            <a:r>
              <a:rPr lang="es-AR" sz="2800" dirty="0" smtClean="0"/>
              <a:t> muestra la ventana que podemos ver a la izquierda.</a:t>
            </a:r>
          </a:p>
          <a:p>
            <a:endParaRPr lang="es-AR" sz="2800" dirty="0" smtClean="0"/>
          </a:p>
          <a:p>
            <a:r>
              <a:rPr lang="es-AR" sz="2800" dirty="0" smtClean="0"/>
              <a:t>No se definió al momento que agregados (links, imágenes, otros) se le agregaran a la publicación.</a:t>
            </a:r>
          </a:p>
          <a:p>
            <a:endParaRPr lang="es-AR" sz="2800" dirty="0" smtClean="0"/>
          </a:p>
          <a:p>
            <a:r>
              <a:rPr lang="es-AR" sz="2800" dirty="0" smtClean="0"/>
              <a:t>Al momento podemos ver un ejemplo de una publicación con un enlace a developers.facebook.com.</a:t>
            </a:r>
            <a:endParaRPr lang="es-AR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24641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690" y="1320372"/>
            <a:ext cx="942857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13963"/>
          <a:stretch/>
        </p:blipFill>
        <p:spPr>
          <a:xfrm>
            <a:off x="2024034" y="1353467"/>
            <a:ext cx="8617206" cy="52893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37729" y="5916706"/>
            <a:ext cx="968189" cy="4034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9706" y="5688106"/>
            <a:ext cx="91440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035" y="4679576"/>
            <a:ext cx="5002306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</a:t>
            </a:r>
            <a:r>
              <a:rPr lang="en-US" dirty="0"/>
              <a:t> </a:t>
            </a:r>
            <a:r>
              <a:rPr lang="en-US" dirty="0" smtClean="0"/>
              <a:t>(solo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Editar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Borrar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/no </a:t>
            </a:r>
            <a:r>
              <a:rPr lang="en-US" dirty="0" err="1" smtClean="0"/>
              <a:t>disponible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34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1215" y="2081140"/>
            <a:ext cx="929523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4" y="2189718"/>
            <a:ext cx="7325747" cy="3410426"/>
          </a:xfrm>
        </p:spPr>
      </p:pic>
    </p:spTree>
    <p:extLst>
      <p:ext uri="{BB962C8B-B14F-4D97-AF65-F5344CB8AC3E}">
        <p14:creationId xmlns:p14="http://schemas.microsoft.com/office/powerpoint/2010/main" val="3003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Listado</a:t>
            </a:r>
            <a:r>
              <a:rPr lang="en-US" dirty="0" smtClean="0"/>
              <a:t> de </a:t>
            </a:r>
            <a:r>
              <a:rPr lang="en-US" dirty="0" err="1" smtClean="0"/>
              <a:t>salas</a:t>
            </a:r>
            <a:endParaRPr lang="es-AR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9262" y="1294586"/>
            <a:ext cx="93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Oportunidades</a:t>
            </a:r>
            <a:r>
              <a:rPr lang="en-US" dirty="0" smtClean="0"/>
              <a:t> de </a:t>
            </a:r>
            <a:r>
              <a:rPr lang="en-US" dirty="0" err="1" smtClean="0"/>
              <a:t>Mejora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6943" y="1469571"/>
            <a:ext cx="10907486" cy="4450939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Realizar estimaciones con SP == 1 Hora o pasar a usar HH para poder usar estimaciones con números no enteros.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Crear </a:t>
            </a:r>
            <a:r>
              <a:rPr lang="es-AR" sz="3200" dirty="0" err="1" smtClean="0"/>
              <a:t>templates</a:t>
            </a:r>
            <a:r>
              <a:rPr lang="es-AR" sz="3200" dirty="0" smtClean="0"/>
              <a:t> para los documentos de pruebas funcionales.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smtClean="0"/>
              <a:t>Responder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rápido</a:t>
            </a:r>
            <a:r>
              <a:rPr lang="en-US" sz="3200" dirty="0" smtClean="0"/>
              <a:t> a los e-mails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Detallar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funcionales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exhaustivas</a:t>
            </a:r>
            <a:r>
              <a:rPr lang="en-US" sz="3200" dirty="0" smtClean="0"/>
              <a:t> y </a:t>
            </a:r>
            <a:r>
              <a:rPr lang="en-US" sz="3200" dirty="0" err="1" smtClean="0"/>
              <a:t>hacer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exploratorias</a:t>
            </a:r>
            <a:r>
              <a:rPr lang="en-US" sz="3200" dirty="0" smtClean="0"/>
              <a:t> lo antes </a:t>
            </a:r>
            <a:r>
              <a:rPr lang="en-US" sz="3200" dirty="0" err="1" smtClean="0"/>
              <a:t>posible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Agregar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</a:t>
            </a:r>
            <a:r>
              <a:rPr lang="en-US" sz="3200" dirty="0" err="1" smtClean="0"/>
              <a:t>las</a:t>
            </a:r>
            <a:r>
              <a:rPr lang="en-US" sz="3200" dirty="0" smtClean="0"/>
              <a:t> </a:t>
            </a:r>
            <a:r>
              <a:rPr lang="en-US" sz="3200" dirty="0" err="1" smtClean="0"/>
              <a:t>tareas</a:t>
            </a:r>
            <a:r>
              <a:rPr lang="en-US" sz="3200" dirty="0" smtClean="0"/>
              <a:t> de </a:t>
            </a:r>
            <a:r>
              <a:rPr lang="en-US" sz="3200" dirty="0" err="1" smtClean="0"/>
              <a:t>crear</a:t>
            </a:r>
            <a:r>
              <a:rPr lang="en-US" sz="3200" dirty="0" smtClean="0"/>
              <a:t> el </a:t>
            </a:r>
            <a:r>
              <a:rPr lang="en-US" sz="3200" dirty="0" err="1" smtClean="0"/>
              <a:t>análisis</a:t>
            </a:r>
            <a:r>
              <a:rPr lang="en-US" sz="3200" dirty="0" smtClean="0"/>
              <a:t> de </a:t>
            </a:r>
            <a:r>
              <a:rPr lang="en-US" sz="3200" dirty="0" err="1" smtClean="0"/>
              <a:t>métricas</a:t>
            </a:r>
            <a:r>
              <a:rPr lang="en-US" sz="3200" dirty="0" smtClean="0"/>
              <a:t> y los </a:t>
            </a:r>
            <a:r>
              <a:rPr lang="en-US" sz="3200" dirty="0" err="1" smtClean="0"/>
              <a:t>informes</a:t>
            </a:r>
            <a:r>
              <a:rPr lang="en-US" sz="3200" dirty="0" smtClean="0"/>
              <a:t> de </a:t>
            </a:r>
            <a:r>
              <a:rPr lang="en-US" sz="3200" dirty="0" err="1" smtClean="0"/>
              <a:t>avance</a:t>
            </a:r>
            <a:r>
              <a:rPr lang="en-US" sz="3200" dirty="0"/>
              <a:t> </a:t>
            </a:r>
            <a:r>
              <a:rPr lang="en-US" sz="3200" dirty="0" smtClean="0"/>
              <a:t>al backlog.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4614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Permitir usuarios </a:t>
            </a:r>
            <a:r>
              <a:rPr lang="es-AR" sz="3200" dirty="0" err="1" smtClean="0"/>
              <a:t>read-only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" y="1736436"/>
            <a:ext cx="11763456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164771" y="1328055"/>
          <a:ext cx="10112828" cy="4659088"/>
        </p:xfrm>
        <a:graphic>
          <a:graphicData uri="http://schemas.openxmlformats.org/drawingml/2006/table">
            <a:tbl>
              <a:tblPr/>
              <a:tblGrid>
                <a:gridCol w="1330981"/>
                <a:gridCol w="2262105"/>
                <a:gridCol w="1355385"/>
                <a:gridCol w="1971129"/>
                <a:gridCol w="1995533"/>
                <a:gridCol w="1197695"/>
              </a:tblGrid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AR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Story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StoryPoints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Horas Estimadas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Horas consumidas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% Esfuerzo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Crear </a:t>
                      </a: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Funcion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190%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Admin. Crear Sala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Editar </a:t>
                      </a: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Funcion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88%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Editar Sala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funciones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Películas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Salas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93%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Complejos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75%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complejo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funciones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203%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lista de complejos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peliculas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4,25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86,5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114%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smtClean="0"/>
              <a:t>desplegable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192486" y="1245324"/>
            <a:ext cx="521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Para cambiar entre las distintas secciones de la aplicación podemos desplegar el menú con el botón que se encuentra al lado del titulo de la aplicación.</a:t>
            </a:r>
          </a:p>
        </p:txBody>
      </p:sp>
      <p:pic>
        <p:nvPicPr>
          <p:cNvPr id="4098" name="Picture 2" descr="C:\Users\MATIAS\Desktop\Screenshot_2013-10-09-20-50-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919" y="1208315"/>
            <a:ext cx="3091995" cy="549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dirty="0" err="1" smtClean="0"/>
              <a:t>Películas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El menú de películas muestra como ventana principal una lista de dos columnas con los posters de las películas.</a:t>
            </a:r>
          </a:p>
          <a:p>
            <a:endParaRPr lang="es-AR" sz="2800" dirty="0" smtClean="0"/>
          </a:p>
          <a:p>
            <a:r>
              <a:rPr lang="es-AR" sz="2800" dirty="0" smtClean="0"/>
              <a:t>Al tocar un poster podremos ver el detalle de la película con sus funciones y los botones de compartir en las redes sociales.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118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286" y="1224642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Las funciones se ven en un menú desplegable.</a:t>
            </a:r>
          </a:p>
          <a:p>
            <a:endParaRPr lang="es-AR" sz="2800" dirty="0" smtClean="0"/>
          </a:p>
          <a:p>
            <a:r>
              <a:rPr lang="es-AR" sz="2800" dirty="0" smtClean="0"/>
              <a:t>Este menú muestra las funciones contraídas por complejo y para cada complejo, las funciones de la semana.</a:t>
            </a:r>
          </a:p>
          <a:p>
            <a:endParaRPr lang="es-AR" sz="2800" dirty="0" smtClean="0"/>
          </a:p>
          <a:p>
            <a:r>
              <a:rPr lang="es-AR" sz="2800" dirty="0" smtClean="0"/>
              <a:t>El botón “&gt;” es un enlace al detalle del complejo.</a:t>
            </a:r>
          </a:p>
          <a:p>
            <a:endParaRPr lang="es-AR" sz="2800" dirty="0" smtClean="0"/>
          </a:p>
          <a:p>
            <a:r>
              <a:rPr lang="es-AR" sz="2800" dirty="0" smtClean="0"/>
              <a:t>Los horarios serán </a:t>
            </a:r>
            <a:r>
              <a:rPr lang="es-AR" sz="2800" dirty="0" err="1" smtClean="0"/>
              <a:t>clickeables</a:t>
            </a:r>
            <a:r>
              <a:rPr lang="es-AR" sz="2800" dirty="0" smtClean="0"/>
              <a:t>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656" y="123552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9371" y="121375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El menú de complejo muestra una lista con todos los complejos (nombre y dirección).</a:t>
            </a:r>
          </a:p>
          <a:p>
            <a:endParaRPr lang="es-AR" sz="2800" dirty="0" smtClean="0"/>
          </a:p>
          <a:p>
            <a:r>
              <a:rPr lang="es-AR" sz="2800" dirty="0" smtClean="0"/>
              <a:t>En este momento el detalle del complejo muestra el nombre, dirección y un botón para ver la posición geográfica en una aplicación externa.</a:t>
            </a:r>
          </a:p>
          <a:p>
            <a:endParaRPr lang="es-AR" sz="2800" dirty="0" smtClean="0"/>
          </a:p>
          <a:p>
            <a:r>
              <a:rPr lang="es-AR" sz="2800" dirty="0" smtClean="0"/>
              <a:t>Además se ven los botones de compartir en redes sociales.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3" y="123552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2028" y="121375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45</TotalTime>
  <Words>606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Metropolitan</vt:lpstr>
      <vt:lpstr>PhoneTicket Sprint #3</vt:lpstr>
      <vt:lpstr>Objetivos Aplicación Móvil</vt:lpstr>
      <vt:lpstr>Objetivos Backend</vt:lpstr>
      <vt:lpstr>Burndown Chart </vt:lpstr>
      <vt:lpstr>Métricas</vt:lpstr>
      <vt:lpstr>Menu desplegable</vt:lpstr>
      <vt:lpstr>Menu Películas</vt:lpstr>
      <vt:lpstr>Funciones</vt:lpstr>
      <vt:lpstr>Complejos</vt:lpstr>
      <vt:lpstr>Compartir en Twitter</vt:lpstr>
      <vt:lpstr>Compartir en Facebook</vt:lpstr>
      <vt:lpstr>Crear Funciones</vt:lpstr>
      <vt:lpstr>Listar Funciones</vt:lpstr>
      <vt:lpstr>Editar función</vt:lpstr>
      <vt:lpstr>Ver detalle de función</vt:lpstr>
      <vt:lpstr>Agregar sala</vt:lpstr>
      <vt:lpstr>Listado de salas</vt:lpstr>
      <vt:lpstr>Usuarios Admin &amp; Read-Only</vt:lpstr>
      <vt:lpstr>Usuarios Admin &amp; Read-Only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Damian</cp:lastModifiedBy>
  <cp:revision>18</cp:revision>
  <dcterms:created xsi:type="dcterms:W3CDTF">2013-10-19T20:14:30Z</dcterms:created>
  <dcterms:modified xsi:type="dcterms:W3CDTF">2013-10-21T03:37:50Z</dcterms:modified>
</cp:coreProperties>
</file>