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0" r:id="rId6"/>
    <p:sldId id="274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</a:t>
            </a:r>
            <a:r>
              <a:rPr lang="es-AR" sz="4000" dirty="0" smtClean="0"/>
              <a:t>3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90" y="1320372"/>
            <a:ext cx="9428571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3963"/>
          <a:stretch/>
        </p:blipFill>
        <p:spPr>
          <a:xfrm>
            <a:off x="2024034" y="1353467"/>
            <a:ext cx="8617206" cy="52893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037729" y="5916706"/>
            <a:ext cx="968189" cy="4034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9706" y="5688106"/>
            <a:ext cx="91440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1035" y="4679576"/>
            <a:ext cx="5002306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izquierda</a:t>
            </a:r>
            <a:r>
              <a:rPr lang="en-US" dirty="0" smtClean="0"/>
              <a:t> a </a:t>
            </a:r>
            <a:r>
              <a:rPr lang="en-US" dirty="0" err="1" smtClean="0"/>
              <a:t>derecha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</a:t>
            </a:r>
            <a:r>
              <a:rPr lang="en-US" dirty="0"/>
              <a:t> </a:t>
            </a:r>
            <a:r>
              <a:rPr lang="en-US" dirty="0" smtClean="0"/>
              <a:t>(solo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Editar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Borrar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/no </a:t>
            </a:r>
            <a:r>
              <a:rPr lang="en-US" dirty="0" err="1" smtClean="0"/>
              <a:t>disponible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34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84" y="1202983"/>
            <a:ext cx="8534300" cy="53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de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15" y="2081140"/>
            <a:ext cx="929523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64" y="2189718"/>
            <a:ext cx="7325747" cy="3410426"/>
          </a:xfrm>
        </p:spPr>
      </p:pic>
    </p:spTree>
    <p:extLst>
      <p:ext uri="{BB962C8B-B14F-4D97-AF65-F5344CB8AC3E}">
        <p14:creationId xmlns:p14="http://schemas.microsoft.com/office/powerpoint/2010/main" val="3003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Listado</a:t>
            </a:r>
            <a:r>
              <a:rPr lang="en-US" dirty="0" smtClean="0"/>
              <a:t> de </a:t>
            </a:r>
            <a:r>
              <a:rPr lang="en-US" dirty="0" err="1" smtClean="0"/>
              <a:t>salas</a:t>
            </a:r>
            <a:endParaRPr lang="es-AR" sz="3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62" y="1294586"/>
            <a:ext cx="93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1428728"/>
            <a:ext cx="3739384" cy="2432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4244603"/>
            <a:ext cx="3773066" cy="243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428728"/>
            <a:ext cx="5064775" cy="261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1" y="4209433"/>
            <a:ext cx="4290090" cy="2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350918"/>
            <a:ext cx="4143452" cy="26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4109512"/>
            <a:ext cx="4143452" cy="2678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94" y="1350918"/>
            <a:ext cx="6724389" cy="496775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09818" y="2179782"/>
            <a:ext cx="230909" cy="1662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 flipV="1">
            <a:off x="3740727" y="1428728"/>
            <a:ext cx="1438767" cy="8341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Oportunidades</a:t>
            </a:r>
            <a:r>
              <a:rPr lang="en-US" dirty="0" smtClean="0"/>
              <a:t> de </a:t>
            </a:r>
            <a:r>
              <a:rPr lang="en-US" dirty="0" err="1" smtClean="0"/>
              <a:t>Mejora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4614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la Red Social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 de información de complejos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Permitir usuarios </a:t>
            </a:r>
            <a:r>
              <a:rPr lang="es-AR" sz="3200" dirty="0" err="1" smtClean="0"/>
              <a:t>read-only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smtClean="0"/>
              <a:t>desplegable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192486" y="1245324"/>
            <a:ext cx="5214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Para cambiar entre las distintas secciones de la aplicación podemos desplegar el menú con el botón que se encuentra al lado del titulo de la aplicación.</a:t>
            </a:r>
          </a:p>
        </p:txBody>
      </p:sp>
      <p:pic>
        <p:nvPicPr>
          <p:cNvPr id="4098" name="Picture 2" descr="C:\Users\MATIAS\Desktop\Screenshot_2013-10-09-20-50-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3919" y="1208315"/>
            <a:ext cx="3091995" cy="5496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Funciones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 esta pantalla, en relación a la semana pasada, aparece el botón de compartir en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r>
              <a:rPr lang="es-AR" sz="2800" dirty="0" smtClean="0"/>
              <a:t>Como se hablo con el cliente, el mismo aparece en la barra de acción a la derecha de la misma.</a:t>
            </a:r>
            <a:endParaRPr lang="es-AR" sz="2800" dirty="0"/>
          </a:p>
        </p:txBody>
      </p:sp>
      <p:pic>
        <p:nvPicPr>
          <p:cNvPr id="1026" name="Picture 2" descr="C:\Users\MATIAS\Desktop\Nueva carpeta (2)\Screenshot_2013-10-14-18-41-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1" y="1197429"/>
            <a:ext cx="3104468" cy="5519056"/>
          </a:xfrm>
          <a:prstGeom prst="rect">
            <a:avLst/>
          </a:prstGeom>
          <a:noFill/>
        </p:spPr>
      </p:pic>
      <p:pic>
        <p:nvPicPr>
          <p:cNvPr id="1027" name="Picture 3" descr="C:\Users\MATIAS\Desktop\Nueva carpeta (2)\Screenshot_2013-10-14-18-41-5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149" y="1197429"/>
            <a:ext cx="3104469" cy="5519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08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Complejos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35988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 estas pantallas, solo aparece el Botón de compartir en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en el ventana del detalle del complejo.</a:t>
            </a:r>
            <a:endParaRPr lang="es-AR" sz="2800" dirty="0"/>
          </a:p>
        </p:txBody>
      </p:sp>
      <p:pic>
        <p:nvPicPr>
          <p:cNvPr id="3074" name="Picture 2" descr="C:\Users\MATIAS\Desktop\Screenshot_2013-10-09-20-50-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085" y="1233713"/>
            <a:ext cx="3080657" cy="5476724"/>
          </a:xfrm>
          <a:prstGeom prst="rect">
            <a:avLst/>
          </a:prstGeom>
          <a:noFill/>
        </p:spPr>
      </p:pic>
      <p:pic>
        <p:nvPicPr>
          <p:cNvPr id="2050" name="Picture 2" descr="C:\Users\MATIAS\Desktop\Nueva carpeta (2)\Screenshot_2013-10-14-18-40-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026" y="1219200"/>
            <a:ext cx="3079976" cy="5475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4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Compartir</a:t>
            </a:r>
            <a:r>
              <a:rPr lang="en-US" dirty="0" smtClean="0"/>
              <a:t> en Twitter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Como podemos ver, estas son las pantallas que se lanzan al compartir por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si el usuario tiene la aplicación de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instalada en su dispositivo. En caso contrario se compartirá a través del explorador.</a:t>
            </a:r>
          </a:p>
          <a:p>
            <a:endParaRPr lang="es-AR" sz="2800" dirty="0" smtClean="0"/>
          </a:p>
          <a:p>
            <a:r>
              <a:rPr lang="es-AR" sz="2800" dirty="0" smtClean="0"/>
              <a:t>Los mensajes son de prueba ya que no fueron establecidos por el cliente.</a:t>
            </a:r>
            <a:endParaRPr lang="es-AR" sz="2800" dirty="0"/>
          </a:p>
        </p:txBody>
      </p:sp>
      <p:pic>
        <p:nvPicPr>
          <p:cNvPr id="3075" name="Picture 3" descr="C:\Users\MATIAS\Desktop\Nueva carpeta (2)\Screenshot_2013-10-14-18-41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158" y="1175658"/>
            <a:ext cx="3104469" cy="5519055"/>
          </a:xfrm>
          <a:prstGeom prst="rect">
            <a:avLst/>
          </a:prstGeom>
          <a:noFill/>
        </p:spPr>
      </p:pic>
      <p:pic>
        <p:nvPicPr>
          <p:cNvPr id="3076" name="Picture 4" descr="C:\Users\MATIAS\Desktop\Nueva carpeta (2)\Screenshot_2013-10-14-18-40-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5139" y="1175657"/>
            <a:ext cx="3098346" cy="5508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7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</TotalTime>
  <Words>273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 Light</vt:lpstr>
      <vt:lpstr>Wingdings</vt:lpstr>
      <vt:lpstr>Metropolitan</vt:lpstr>
      <vt:lpstr>PhoneTicket Sprint #3</vt:lpstr>
      <vt:lpstr>Objetivos Aplicación Móvil</vt:lpstr>
      <vt:lpstr>Objetivos Backend</vt:lpstr>
      <vt:lpstr>Burndown Chart </vt:lpstr>
      <vt:lpstr>Métricas</vt:lpstr>
      <vt:lpstr>Menu desplegable</vt:lpstr>
      <vt:lpstr>Funciones</vt:lpstr>
      <vt:lpstr>Complejos</vt:lpstr>
      <vt:lpstr>Compartir en Twitter</vt:lpstr>
      <vt:lpstr>Crear Funciones</vt:lpstr>
      <vt:lpstr>Listar Funciones</vt:lpstr>
      <vt:lpstr>Editar función</vt:lpstr>
      <vt:lpstr>Ver detalle de función</vt:lpstr>
      <vt:lpstr>Agregar sala</vt:lpstr>
      <vt:lpstr>Listado de salas</vt:lpstr>
      <vt:lpstr>Usuarios Admin &amp; Read-Only</vt:lpstr>
      <vt:lpstr>Usuarios Admin &amp; Read-Only</vt:lpstr>
      <vt:lpstr>Oportunidades de Mejora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SEBAS</cp:lastModifiedBy>
  <cp:revision>4</cp:revision>
  <dcterms:created xsi:type="dcterms:W3CDTF">2013-10-19T20:14:30Z</dcterms:created>
  <dcterms:modified xsi:type="dcterms:W3CDTF">2013-10-19T20:22:33Z</dcterms:modified>
</cp:coreProperties>
</file>