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t>15/09/2013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54C5B7-6535-45F6-B87D-0A10CE9C57BD}" type="slidenum">
              <a:rPr lang="es-AR" smtClean="0"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/>
          </a:bodyPr>
          <a:lstStyle/>
          <a:p>
            <a:pPr algn="ctr"/>
            <a:r>
              <a:rPr lang="es-AR" dirty="0" err="1" smtClean="0"/>
              <a:t>PhoneTicket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Sebastían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</a:t>
            </a:r>
            <a:r>
              <a:rPr lang="es-AR" dirty="0" smtClean="0"/>
              <a:t>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Web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389120"/>
          </a:xfrm>
        </p:spPr>
        <p:txBody>
          <a:bodyPr/>
          <a:lstStyle/>
          <a:p>
            <a:r>
              <a:rPr lang="es-AR" dirty="0" smtClean="0"/>
              <a:t>Como fue solicitado se realizo la administración de usuarios</a:t>
            </a:r>
            <a:endParaRPr lang="es-AR" dirty="0"/>
          </a:p>
        </p:txBody>
      </p:sp>
      <p:pic>
        <p:nvPicPr>
          <p:cNvPr id="4" name="3 Imagen" descr="image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928802"/>
            <a:ext cx="8858280" cy="4854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643470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Se escribieron y corrieron pruebas funcionales para la administración de usuarios.</a:t>
            </a:r>
          </a:p>
          <a:p>
            <a:pPr>
              <a:buNone/>
            </a:pPr>
            <a:r>
              <a:rPr lang="es-AR" sz="2800" b="1" i="1" dirty="0" smtClean="0"/>
              <a:t>Prueba 1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administrador no posee cuenta, o ingresa los datos de inicio de sesión de manera incorrecta.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rechaza a usuarios inexistentes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ingresa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Se </a:t>
            </a:r>
            <a:r>
              <a:rPr lang="es-AR" i="1" dirty="0" smtClean="0"/>
              <a:t>muestra la pantalla de inicio de sesión.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administrador </a:t>
            </a:r>
            <a:r>
              <a:rPr lang="es-AR" i="1" dirty="0" smtClean="0"/>
              <a:t>ingresa datos inválidos.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“Iniciar Sesión”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un mensaje de error de datos inválidos.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sz="2800" b="1" i="1" dirty="0" smtClean="0"/>
              <a:t>Prueba </a:t>
            </a:r>
            <a:r>
              <a:rPr lang="es-AR" sz="2800" b="1" i="1" dirty="0" smtClean="0"/>
              <a:t>2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administrador ingresa de manera correcto los datos de </a:t>
            </a:r>
            <a:r>
              <a:rPr lang="es-AR" sz="2800" i="1" dirty="0" smtClean="0"/>
              <a:t>inicio de </a:t>
            </a:r>
            <a:r>
              <a:rPr lang="es-AR" sz="2800" i="1" dirty="0" smtClean="0"/>
              <a:t>sesión.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valida al usuario y muestra la pantalla principal.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ingresa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Se </a:t>
            </a:r>
            <a:r>
              <a:rPr lang="es-AR" i="1" dirty="0" smtClean="0"/>
              <a:t>muestra la pantalla de inicio de sesión.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ingresa datos válidos.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“Iniciar Sesión”.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la pantalla principal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3</a:t>
            </a:r>
          </a:p>
          <a:p>
            <a:pPr>
              <a:buNone/>
            </a:pPr>
            <a:r>
              <a:rPr lang="es-AR" sz="2800" i="1" dirty="0" smtClean="0"/>
              <a:t>	El</a:t>
            </a:r>
            <a:r>
              <a:rPr lang="es-AR" sz="2800" i="1" dirty="0" smtClean="0"/>
              <a:t> </a:t>
            </a:r>
            <a:r>
              <a:rPr lang="es-AR" sz="2800" i="1" dirty="0" smtClean="0"/>
              <a:t>administrador </a:t>
            </a:r>
            <a:r>
              <a:rPr lang="es-AR" sz="2800" i="1" dirty="0" smtClean="0"/>
              <a:t>desea listar todos los usuarios existentes.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muestra la lista de usuarios existentes </a:t>
            </a:r>
            <a:r>
              <a:rPr lang="es-AR" i="1" dirty="0" smtClean="0"/>
              <a:t>al momento</a:t>
            </a:r>
            <a:r>
              <a:rPr lang="es-AR" i="1" dirty="0" smtClean="0"/>
              <a:t>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inicia la sesión en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“Usuarios”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“Buscar”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un listado de todos los usuarios </a:t>
            </a:r>
            <a:r>
              <a:rPr lang="es-AR" i="1" dirty="0" smtClean="0"/>
              <a:t>que se </a:t>
            </a:r>
            <a:r>
              <a:rPr lang="es-AR" i="1" dirty="0" smtClean="0"/>
              <a:t>han registrado de manera exitosa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4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administrador desea obtener un listado de usuarios existentes, filtrado por el campo D.N.I.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muestra la lista de usuarios existentes, que </a:t>
            </a:r>
            <a:r>
              <a:rPr lang="es-AR" i="1" dirty="0" smtClean="0"/>
              <a:t>coinciden </a:t>
            </a:r>
            <a:r>
              <a:rPr lang="es-AR" i="1" dirty="0" smtClean="0"/>
              <a:t>con el campo D.N.I. solicitado.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inicia la sesión en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“Usuarios”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llena el campo “D.N.I.” con el valor que quiere filtrar.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administrador </a:t>
            </a:r>
            <a:r>
              <a:rPr lang="es-AR" i="1" dirty="0" smtClean="0"/>
              <a:t>presiona el botón de “Buscar”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un listado de todos los usuarios que se han </a:t>
            </a:r>
            <a:r>
              <a:rPr lang="es-AR" i="1" dirty="0" smtClean="0"/>
              <a:t>registrado </a:t>
            </a:r>
            <a:r>
              <a:rPr lang="es-AR" i="1" dirty="0" smtClean="0"/>
              <a:t>de manera exitosa y coinciden con el campo D.N.I. </a:t>
            </a:r>
            <a:r>
              <a:rPr lang="es-AR" i="1" dirty="0" smtClean="0"/>
              <a:t>solicitado.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5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administrador desea marcar como invalido a un usuario existente.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invalida al usuario, impidiendo su futuro inicio de sesión.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inicia la sesión en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“Usuarios”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“Buscar”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Opcionalmente </a:t>
            </a:r>
            <a:r>
              <a:rPr lang="es-AR" i="1" dirty="0" smtClean="0"/>
              <a:t>puede filtrar por el campo “D.N.I.”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un listado de usuarios existentes.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“Invalidar”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al usuario como invalidado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6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administrador desea marcar como valido a un usuario existente que </a:t>
            </a:r>
            <a:r>
              <a:rPr lang="es-AR" sz="2800" i="1" dirty="0" smtClean="0"/>
              <a:t>se encuentra </a:t>
            </a:r>
            <a:r>
              <a:rPr lang="es-AR" sz="2800" i="1" dirty="0" smtClean="0"/>
              <a:t>en estado invalido.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aplicación valida al usuario.</a:t>
            </a:r>
          </a:p>
          <a:p>
            <a:pPr>
              <a:buNone/>
            </a:pPr>
            <a:r>
              <a:rPr lang="es-AR" sz="2800" b="1" i="1" dirty="0" smtClean="0"/>
              <a:t>Pasos</a:t>
            </a:r>
            <a:r>
              <a:rPr lang="es-AR" sz="2800" b="1" i="1" dirty="0" smtClean="0"/>
              <a:t>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inicia la sesión en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“Usuarios”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“Buscar”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Opcionalmente </a:t>
            </a:r>
            <a:r>
              <a:rPr lang="es-AR" i="1" dirty="0" smtClean="0"/>
              <a:t>puede filtrar por el campo “D.N.I.”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un listado de usuarios existentes.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</a:t>
            </a:r>
            <a:r>
              <a:rPr lang="es-AR" i="1" dirty="0" smtClean="0"/>
              <a:t>administrador presiona el botón de “Validar”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muestra al usuario sin la característica de invalidado.</a:t>
            </a:r>
          </a:p>
          <a:p>
            <a:endParaRPr lang="es-AR" dirty="0" smtClean="0"/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00660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Se escribieron y corrieron pruebas funcionales para la </a:t>
            </a:r>
            <a:r>
              <a:rPr lang="es-AR" dirty="0" smtClean="0"/>
              <a:t>aplicación </a:t>
            </a:r>
            <a:r>
              <a:rPr lang="es-AR" dirty="0" err="1" smtClean="0"/>
              <a:t>Android</a:t>
            </a:r>
            <a:r>
              <a:rPr lang="es-AR" dirty="0" smtClean="0"/>
              <a:t>.</a:t>
            </a:r>
            <a:endParaRPr lang="es-AR" b="1" dirty="0" smtClean="0"/>
          </a:p>
          <a:p>
            <a:pPr>
              <a:buNone/>
            </a:pPr>
            <a:r>
              <a:rPr lang="es-AR" sz="2800" b="1" i="1" dirty="0" smtClean="0"/>
              <a:t>Prueba </a:t>
            </a:r>
            <a:r>
              <a:rPr lang="es-AR" sz="2800" b="1" i="1" dirty="0" smtClean="0"/>
              <a:t>1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usuario no tiene cuenta y desea ingresar sus datos para realizar una acción que requiera estar </a:t>
            </a:r>
            <a:r>
              <a:rPr lang="es-AR" sz="2800" i="1" dirty="0" err="1" smtClean="0"/>
              <a:t>logueado</a:t>
            </a:r>
            <a:r>
              <a:rPr lang="es-AR" sz="2800" i="1" dirty="0" smtClean="0"/>
              <a:t> o el usuario ingresa incorrectamente sus datos.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rechaza a usuarios inexistentes.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Usuario </a:t>
            </a:r>
            <a:r>
              <a:rPr lang="es-AR" i="1" dirty="0" smtClean="0"/>
              <a:t>ingresa por primera vez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Usuario </a:t>
            </a:r>
            <a:r>
              <a:rPr lang="es-AR" i="1" dirty="0" smtClean="0"/>
              <a:t>utiliza la aplicación hasta que realiza una acción que </a:t>
            </a:r>
            <a:r>
              <a:rPr lang="es-AR" i="1" dirty="0" smtClean="0"/>
              <a:t>requiera </a:t>
            </a:r>
            <a:r>
              <a:rPr lang="es-AR" i="1" dirty="0" smtClean="0"/>
              <a:t>su usuario.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le muestra la pantalla de </a:t>
            </a:r>
            <a:r>
              <a:rPr lang="es-AR" i="1" dirty="0" err="1" smtClean="0"/>
              <a:t>Login</a:t>
            </a:r>
            <a:r>
              <a:rPr lang="es-AR" i="1" dirty="0" smtClean="0"/>
              <a:t> y el usuario ingresa </a:t>
            </a:r>
            <a:r>
              <a:rPr lang="es-AR" i="1" dirty="0" smtClean="0"/>
              <a:t>datos </a:t>
            </a:r>
            <a:r>
              <a:rPr lang="es-AR" i="1" dirty="0" smtClean="0"/>
              <a:t>incorrectos para ingresar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</a:t>
            </a:r>
            <a:r>
              <a:rPr lang="es-AR" i="1" dirty="0" smtClean="0"/>
              <a:t>aplicación lanza un mensaje de error de credenciales </a:t>
            </a:r>
            <a:r>
              <a:rPr lang="es-AR" i="1" dirty="0" smtClean="0"/>
              <a:t>	desconocidas.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1600" b="1" i="1" dirty="0" smtClean="0"/>
              <a:t>Prueba 2</a:t>
            </a:r>
          </a:p>
          <a:p>
            <a:pPr>
              <a:buNone/>
            </a:pPr>
            <a:r>
              <a:rPr lang="es-AR" sz="1600" i="1" dirty="0" smtClean="0"/>
              <a:t>	El </a:t>
            </a:r>
            <a:r>
              <a:rPr lang="es-AR" sz="1600" i="1" dirty="0" smtClean="0"/>
              <a:t>usuario no tiene cuenta y desea crear una cuenta.</a:t>
            </a:r>
          </a:p>
          <a:p>
            <a:pPr>
              <a:buNone/>
            </a:pPr>
            <a:r>
              <a:rPr lang="es-AR" sz="1600" b="1" i="1" dirty="0" smtClean="0"/>
              <a:t>Criterios de aceptación:</a:t>
            </a:r>
            <a:endParaRPr lang="es-AR" sz="1600" i="1" dirty="0" smtClean="0"/>
          </a:p>
          <a:p>
            <a:pPr lvl="1"/>
            <a:r>
              <a:rPr lang="es-AR" sz="1600" i="1" dirty="0" smtClean="0"/>
              <a:t>La </a:t>
            </a:r>
            <a:r>
              <a:rPr lang="es-AR" sz="1600" i="1" dirty="0" smtClean="0"/>
              <a:t>aplicación debe enviar a la pantalla de </a:t>
            </a:r>
            <a:r>
              <a:rPr lang="es-AR" sz="1600" i="1" dirty="0" err="1" smtClean="0"/>
              <a:t>Login</a:t>
            </a:r>
            <a:r>
              <a:rPr lang="es-AR" sz="1600" i="1" dirty="0" smtClean="0"/>
              <a:t> a los usuarios que no están </a:t>
            </a:r>
            <a:r>
              <a:rPr lang="es-AR" sz="1600" i="1" dirty="0" err="1" smtClean="0"/>
              <a:t>logueados</a:t>
            </a:r>
            <a:r>
              <a:rPr lang="es-AR" sz="1600" i="1" dirty="0" smtClean="0"/>
              <a:t> </a:t>
            </a:r>
            <a:r>
              <a:rPr lang="es-AR" sz="1600" i="1" dirty="0" smtClean="0"/>
              <a:t>y </a:t>
            </a:r>
            <a:r>
              <a:rPr lang="es-AR" sz="1600" i="1" dirty="0" smtClean="0"/>
              <a:t>que realizan </a:t>
            </a:r>
            <a:r>
              <a:rPr lang="es-AR" sz="1600" i="1" dirty="0" smtClean="0"/>
              <a:t>operaciones donde se requiera estarlo.</a:t>
            </a:r>
          </a:p>
          <a:p>
            <a:pPr lvl="1"/>
            <a:r>
              <a:rPr lang="es-AR" sz="1600" i="1" dirty="0" smtClean="0"/>
              <a:t>La </a:t>
            </a:r>
            <a:r>
              <a:rPr lang="es-AR" sz="1600" i="1" dirty="0" smtClean="0"/>
              <a:t>aplicación muestra un mensaje de envío de e-mail de confirmación a un  </a:t>
            </a:r>
            <a:r>
              <a:rPr lang="es-AR" sz="1600" i="1" dirty="0" smtClean="0"/>
              <a:t>usuario </a:t>
            </a:r>
            <a:r>
              <a:rPr lang="es-AR" sz="1600" i="1" dirty="0" smtClean="0"/>
              <a:t>que se </a:t>
            </a:r>
            <a:r>
              <a:rPr lang="es-AR" sz="1600" i="1" dirty="0" smtClean="0"/>
              <a:t>registra (con </a:t>
            </a:r>
            <a:r>
              <a:rPr lang="es-AR" sz="1600" i="1" dirty="0" smtClean="0"/>
              <a:t>datos validos en los campos requeridos).</a:t>
            </a:r>
          </a:p>
          <a:p>
            <a:pPr>
              <a:buNone/>
            </a:pPr>
            <a:r>
              <a:rPr lang="es-AR" sz="1600" b="1" i="1" dirty="0" smtClean="0"/>
              <a:t>Pasos:</a:t>
            </a:r>
            <a:endParaRPr lang="es-AR" sz="16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Usuario </a:t>
            </a:r>
            <a:r>
              <a:rPr lang="es-AR" sz="1600" i="1" dirty="0" smtClean="0"/>
              <a:t>ingresa por primera vez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Usuario </a:t>
            </a:r>
            <a:r>
              <a:rPr lang="es-AR" sz="1600" i="1" dirty="0" smtClean="0"/>
              <a:t>utiliza la aplicación hasta que realiza una acción que requiera su </a:t>
            </a:r>
            <a:r>
              <a:rPr lang="es-AR" sz="1600" i="1" dirty="0" smtClean="0"/>
              <a:t>usuario</a:t>
            </a:r>
            <a:r>
              <a:rPr lang="es-AR" sz="1600" i="1" dirty="0" smtClean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La </a:t>
            </a:r>
            <a:r>
              <a:rPr lang="es-AR" sz="1600" i="1" dirty="0" smtClean="0"/>
              <a:t>aplicación le muestra la pantalla de </a:t>
            </a:r>
            <a:r>
              <a:rPr lang="es-AR" sz="1600" i="1" dirty="0" err="1" smtClean="0"/>
              <a:t>Login</a:t>
            </a:r>
            <a:r>
              <a:rPr lang="es-AR" sz="1600" i="1" dirty="0" smtClean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El </a:t>
            </a:r>
            <a:r>
              <a:rPr lang="es-AR" sz="1600" i="1" dirty="0" smtClean="0"/>
              <a:t>usuario toca el botón “Registrarse”.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La </a:t>
            </a:r>
            <a:r>
              <a:rPr lang="es-AR" sz="1600" i="1" dirty="0" smtClean="0"/>
              <a:t>aplicación le muestra la ventana de Registro.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El </a:t>
            </a:r>
            <a:r>
              <a:rPr lang="es-AR" sz="1600" i="1" dirty="0" smtClean="0"/>
              <a:t>usuario llena los campos obligatorios y no obligatorios de forma correcta.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El </a:t>
            </a:r>
            <a:r>
              <a:rPr lang="es-AR" sz="1600" i="1" dirty="0" smtClean="0"/>
              <a:t>usuario toca el botón “Registrarse”.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sz="1600" i="1" dirty="0" smtClean="0"/>
              <a:t>La </a:t>
            </a:r>
            <a:r>
              <a:rPr lang="es-AR" sz="1600" i="1" dirty="0" smtClean="0"/>
              <a:t>aplicación le informa mediante un mensaje de dialogo que recibirá un </a:t>
            </a:r>
            <a:r>
              <a:rPr lang="es-AR" sz="1600" i="1" dirty="0" smtClean="0"/>
              <a:t>e-mail </a:t>
            </a:r>
            <a:r>
              <a:rPr lang="es-AR" sz="1600" i="1" dirty="0" smtClean="0"/>
              <a:t>de confirmación</a:t>
            </a:r>
            <a:r>
              <a:rPr lang="es-AR" sz="1600" i="1" dirty="0" smtClean="0"/>
              <a:t>.</a:t>
            </a:r>
            <a:endParaRPr lang="es-AR" sz="1600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AR" sz="2800" b="1" i="1" dirty="0" smtClean="0"/>
              <a:t>Prueba 3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usuario creó una cuenta y desea </a:t>
            </a:r>
            <a:r>
              <a:rPr lang="es-AR" sz="2800" i="1" dirty="0" err="1" smtClean="0"/>
              <a:t>loguearse</a:t>
            </a:r>
            <a:r>
              <a:rPr lang="es-AR" sz="2800" i="1" dirty="0" smtClean="0"/>
              <a:t>. La cuenta no está </a:t>
            </a:r>
            <a:r>
              <a:rPr lang="es-AR" sz="2800" i="1" dirty="0" smtClean="0"/>
              <a:t>	confirmada</a:t>
            </a:r>
            <a:r>
              <a:rPr lang="es-AR" sz="2800" i="1" dirty="0" smtClean="0"/>
              <a:t>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rechaza a usuarios que no han confirmado su cuenta.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Usuario ingresa por primera vez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Usuario utiliza la aplicación hasta que realiza una acción que requiera su usuario.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 le muestra la pantalla de </a:t>
            </a:r>
            <a:r>
              <a:rPr lang="es-AR" i="1" dirty="0" err="1" smtClean="0"/>
              <a:t>Login</a:t>
            </a:r>
            <a:r>
              <a:rPr lang="es-AR" i="1" dirty="0" smtClean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sus datos en los campos de e-mail y </a:t>
            </a:r>
            <a:r>
              <a:rPr lang="es-AR" i="1" dirty="0" err="1" smtClean="0"/>
              <a:t>password</a:t>
            </a:r>
            <a:r>
              <a:rPr lang="es-AR" i="1" dirty="0" smtClean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 le muestra un mensaje de credenciales inválidas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Objetivos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registración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log-in de usuarios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Implementar la funcionalidad de administración de usuarios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7209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4</a:t>
            </a:r>
          </a:p>
          <a:p>
            <a:pPr>
              <a:buNone/>
            </a:pPr>
            <a:r>
              <a:rPr lang="es-AR" sz="2800" i="1" dirty="0" smtClean="0"/>
              <a:t>	El </a:t>
            </a:r>
            <a:r>
              <a:rPr lang="es-AR" sz="2800" i="1" dirty="0" smtClean="0"/>
              <a:t>usuario creó una cuenta y la confirmo desde su casilla de e-mail.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acepta usuarios existentes y confirmados.</a:t>
            </a:r>
          </a:p>
          <a:p>
            <a:pPr lvl="1"/>
            <a:r>
              <a:rPr lang="es-AR" i="1" dirty="0" smtClean="0"/>
              <a:t>La </a:t>
            </a:r>
            <a:r>
              <a:rPr lang="es-AR" i="1" dirty="0" smtClean="0"/>
              <a:t>aplicación </a:t>
            </a:r>
            <a:r>
              <a:rPr lang="es-AR" i="1" dirty="0" err="1" smtClean="0"/>
              <a:t>redirecciona</a:t>
            </a:r>
            <a:r>
              <a:rPr lang="es-AR" i="1" dirty="0" smtClean="0"/>
              <a:t> al usuario a la ventana con la acción que </a:t>
            </a:r>
            <a:r>
              <a:rPr lang="es-AR" i="1" dirty="0" smtClean="0"/>
              <a:t>	requirió </a:t>
            </a:r>
            <a:r>
              <a:rPr lang="es-AR" i="1" dirty="0" smtClean="0"/>
              <a:t>el </a:t>
            </a:r>
            <a:r>
              <a:rPr lang="es-AR" i="1" dirty="0" err="1" smtClean="0"/>
              <a:t>logueo</a:t>
            </a:r>
            <a:r>
              <a:rPr lang="es-AR" i="1" dirty="0" smtClean="0"/>
              <a:t>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por primera vez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utiliza la aplicación hasta que realiza una acción que requiera su usuario.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 le muestra la pantalla de </a:t>
            </a:r>
            <a:r>
              <a:rPr lang="es-AR" i="1" dirty="0" err="1" smtClean="0"/>
              <a:t>Login</a:t>
            </a:r>
            <a:r>
              <a:rPr lang="es-AR" i="1" dirty="0" smtClean="0"/>
              <a:t>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las credenciales y toca el botón “ingresar”.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 lo lleva a la ventana donde se había requerido la acción que disparo el procesos de </a:t>
            </a:r>
            <a:r>
              <a:rPr lang="es-AR" i="1" dirty="0" err="1" smtClean="0"/>
              <a:t>logueo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21497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AR" sz="2800" b="1" i="1" dirty="0" smtClean="0"/>
              <a:t>Paso 5</a:t>
            </a:r>
          </a:p>
          <a:p>
            <a:pPr>
              <a:buNone/>
            </a:pPr>
            <a:r>
              <a:rPr lang="es-AR" sz="2800" i="1" dirty="0" smtClean="0"/>
              <a:t>El usuario esta registrado y se </a:t>
            </a:r>
            <a:r>
              <a:rPr lang="es-AR" sz="2800" i="1" dirty="0" err="1" smtClean="0"/>
              <a:t>logueo</a:t>
            </a:r>
            <a:r>
              <a:rPr lang="es-AR" sz="2800" i="1" dirty="0" smtClean="0"/>
              <a:t> en la aplicación. La aplicación es lanzada desde </a:t>
            </a:r>
            <a:r>
              <a:rPr lang="es-AR" sz="2800" i="1" dirty="0" err="1" smtClean="0"/>
              <a:t>background</a:t>
            </a:r>
            <a:r>
              <a:rPr lang="es-AR" sz="2800" i="1" dirty="0" smtClean="0"/>
              <a:t>. El usuario desea realizar una acción que pide </a:t>
            </a:r>
            <a:r>
              <a:rPr lang="es-AR" sz="2800" i="1" dirty="0" err="1" smtClean="0"/>
              <a:t>logueo</a:t>
            </a:r>
            <a:r>
              <a:rPr lang="es-AR" sz="2800" i="1" dirty="0" smtClean="0"/>
              <a:t>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aplicación no le pide </a:t>
            </a:r>
            <a:r>
              <a:rPr lang="es-AR" i="1" dirty="0" err="1" smtClean="0"/>
              <a:t>loguearse</a:t>
            </a:r>
            <a:r>
              <a:rPr lang="es-AR" i="1" dirty="0" smtClean="0"/>
              <a:t> al realizar la acción.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a la aplicación.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utiliza la aplicación hasta que realiza una acción que requiera su usuario.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 le permite continuar con la acción sin abrir la ventana de </a:t>
            </a:r>
            <a:r>
              <a:rPr lang="es-AR" i="1" dirty="0" err="1" smtClean="0"/>
              <a:t>logueo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143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6</a:t>
            </a:r>
            <a:endParaRPr lang="es-AR" sz="2800" b="1" i="1" dirty="0" smtClean="0"/>
          </a:p>
          <a:p>
            <a:pPr>
              <a:buNone/>
            </a:pPr>
            <a:r>
              <a:rPr lang="es-AR" sz="2800" i="1" dirty="0" smtClean="0"/>
              <a:t>El usuario desea registrarse pero los campos que ingresan son inválidos (no cumplen con el formato o no ingresa los campos obligatorios).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aplicación informa al usuario los campos erróneos para que sean corregidos.</a:t>
            </a:r>
          </a:p>
          <a:p>
            <a:pPr lvl="1"/>
            <a:r>
              <a:rPr lang="es-AR" i="1" dirty="0" smtClean="0"/>
              <a:t>La aplicación no le muestra el mensaje de confirmación de cuenta.</a:t>
            </a:r>
          </a:p>
          <a:p>
            <a:pPr lvl="1"/>
            <a:r>
              <a:rPr lang="es-AR" i="1" dirty="0" smtClean="0"/>
              <a:t>No se crea la cuenta.</a:t>
            </a:r>
          </a:p>
          <a:p>
            <a:pPr>
              <a:buNone/>
            </a:pPr>
            <a:r>
              <a:rPr lang="es-AR" sz="2800" b="1" i="1" dirty="0" smtClean="0"/>
              <a:t>Pasos</a:t>
            </a:r>
            <a:r>
              <a:rPr lang="es-AR" sz="2800" b="1" i="1" dirty="0" smtClean="0"/>
              <a:t>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a la ventana de Registro.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datos de manera invalida: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No completa los campos marcados como obligatorios.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La contraseña y la confirmación de contraseña no coinciden.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No utiliza los formatos correctos de cada campo.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toca el botón “registrarse”.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Marca los campos obligatorios que están vacíos, e informa que deben ser completados.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Marca el campo contraseña y confirmación de contraseña, indica que no coinciden y que deben ser completados nuevamente.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s-AR" i="1" dirty="0" smtClean="0"/>
              <a:t>Marca los campos cuyo formato fue incorrecto, e informa el formato correcto</a:t>
            </a:r>
            <a:r>
              <a:rPr lang="es-AR" i="1" dirty="0" smtClean="0"/>
              <a:t>.</a:t>
            </a:r>
            <a:endParaRPr lang="es-AR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7209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sz="2400" b="1" i="1" dirty="0" smtClean="0"/>
              <a:t>Prueba 7</a:t>
            </a:r>
            <a:endParaRPr lang="es-AR" sz="2400" b="1" i="1" dirty="0" smtClean="0"/>
          </a:p>
          <a:p>
            <a:pPr>
              <a:buNone/>
            </a:pPr>
            <a:r>
              <a:rPr lang="es-AR" sz="2400" i="1" dirty="0" smtClean="0"/>
              <a:t>El usuario desea registrarse pero el DNI esta en uso por otra cuenta.</a:t>
            </a:r>
          </a:p>
          <a:p>
            <a:pPr>
              <a:buNone/>
            </a:pPr>
            <a:r>
              <a:rPr lang="es-AR" sz="2400" b="1" i="1" dirty="0" smtClean="0"/>
              <a:t>Criterios de aceptación:</a:t>
            </a:r>
            <a:endParaRPr lang="es-AR" sz="2400" i="1" dirty="0" smtClean="0"/>
          </a:p>
          <a:p>
            <a:pPr lvl="1"/>
            <a:r>
              <a:rPr lang="es-AR" sz="2200" i="1" dirty="0" smtClean="0"/>
              <a:t>La aplicación le muestra el mensaje de DNI en uso.</a:t>
            </a:r>
          </a:p>
          <a:p>
            <a:pPr lvl="1"/>
            <a:r>
              <a:rPr lang="es-AR" sz="2200" i="1" dirty="0" smtClean="0"/>
              <a:t>No se crea la cuenta.</a:t>
            </a:r>
          </a:p>
          <a:p>
            <a:pPr>
              <a:buNone/>
            </a:pPr>
            <a:r>
              <a:rPr lang="es-AR" sz="2400" b="1" i="1" dirty="0" smtClean="0"/>
              <a:t>Pasos:</a:t>
            </a:r>
            <a:endParaRPr lang="es-AR" sz="2400" i="1" dirty="0" smtClean="0"/>
          </a:p>
          <a:p>
            <a:pPr marL="822960" lvl="1" indent="-457200">
              <a:buFont typeface="+mj-lt"/>
              <a:buAutoNum type="arabicPeriod"/>
            </a:pPr>
            <a:r>
              <a:rPr lang="es-AR" sz="2200" i="1" dirty="0" smtClean="0"/>
              <a:t>El usuario ingresa a la ventana de Registro.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AR" sz="2200" i="1" dirty="0" smtClean="0"/>
              <a:t>El usuario ingresa de forma correcta todos los datos, con la excepción de que el DNI que ingresa ya existe en el sistema.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AR" sz="2200" i="1" dirty="0" smtClean="0"/>
              <a:t>El usuario toca el botón “registrarse”.</a:t>
            </a:r>
          </a:p>
          <a:p>
            <a:pPr marL="822960" lvl="1" indent="-457200">
              <a:buFont typeface="+mj-lt"/>
              <a:buAutoNum type="arabicPeriod"/>
            </a:pPr>
            <a:r>
              <a:rPr lang="es-AR" sz="2200" i="1" dirty="0" smtClean="0"/>
              <a:t>La aplicación informa mediante un mensaje que el DNI esta en uso por otra cuenta</a:t>
            </a:r>
            <a:r>
              <a:rPr lang="es-AR" sz="2200" i="1" dirty="0" smtClean="0"/>
              <a:t>.</a:t>
            </a:r>
            <a:endParaRPr lang="es-AR" sz="2200" i="1" dirty="0" smtClean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0006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AR" sz="2800" b="1" i="1" dirty="0" smtClean="0"/>
              <a:t>Prueba 8</a:t>
            </a:r>
            <a:endParaRPr lang="es-AR" sz="2800" b="1" i="1" dirty="0" smtClean="0"/>
          </a:p>
          <a:p>
            <a:pPr>
              <a:buNone/>
            </a:pPr>
            <a:r>
              <a:rPr lang="es-AR" sz="2800" i="1" dirty="0" smtClean="0"/>
              <a:t>El usuario desea registrarse pero el e-mail ya posee una cuenta en la aplicación.</a:t>
            </a:r>
          </a:p>
          <a:p>
            <a:pPr>
              <a:buNone/>
            </a:pPr>
            <a:r>
              <a:rPr lang="es-AR" sz="2800" b="1" i="1" dirty="0" smtClean="0"/>
              <a:t>Criterios de aceptación:</a:t>
            </a:r>
            <a:endParaRPr lang="es-AR" sz="2800" i="1" dirty="0" smtClean="0"/>
          </a:p>
          <a:p>
            <a:pPr lvl="1"/>
            <a:r>
              <a:rPr lang="es-AR" i="1" dirty="0" smtClean="0"/>
              <a:t>La aplicación le muestra el mensaje de e-mail ya utilizado.</a:t>
            </a:r>
          </a:p>
          <a:p>
            <a:pPr lvl="1"/>
            <a:r>
              <a:rPr lang="es-AR" i="1" dirty="0" smtClean="0"/>
              <a:t>No se crea la cuenta.</a:t>
            </a:r>
          </a:p>
          <a:p>
            <a:pPr>
              <a:buNone/>
            </a:pPr>
            <a:r>
              <a:rPr lang="es-AR" sz="2800" b="1" i="1" dirty="0" smtClean="0"/>
              <a:t>Pasos:</a:t>
            </a:r>
            <a:endParaRPr lang="es-AR" sz="2800" i="1" dirty="0" smtClean="0"/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a la ventana de Registro.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ingresa de forma correcta todos los datos, con la excepción de que el e-mail que ingresa ya existe en el sistema.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El usuario toca el botón “registrarse”.</a:t>
            </a:r>
          </a:p>
          <a:p>
            <a:pPr marL="880110" lvl="1" indent="-514350">
              <a:buFont typeface="+mj-lt"/>
              <a:buAutoNum type="arabicPeriod"/>
            </a:pPr>
            <a:r>
              <a:rPr lang="es-AR" i="1" dirty="0" smtClean="0"/>
              <a:t>La aplicación informa mediante un mensaje que el e-mail ya posee una cuenta.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Pruebas Funcionales</a:t>
            </a:r>
            <a:endParaRPr lang="es-A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Complejidad en el uso de tecnologías muy recientes (</a:t>
            </a:r>
            <a:r>
              <a:rPr lang="es-AR" dirty="0" err="1" smtClean="0"/>
              <a:t>Android</a:t>
            </a:r>
            <a:r>
              <a:rPr lang="es-AR" dirty="0" smtClean="0"/>
              <a:t> Studio + </a:t>
            </a:r>
            <a:r>
              <a:rPr lang="es-AR" dirty="0" err="1" smtClean="0"/>
              <a:t>RoboLetric</a:t>
            </a:r>
            <a:r>
              <a:rPr lang="es-AR" dirty="0" smtClean="0"/>
              <a:t>)</a:t>
            </a:r>
          </a:p>
          <a:p>
            <a:r>
              <a:rPr lang="es-AR" dirty="0" smtClean="0"/>
              <a:t>Comienzo de tareas menos prioritarias</a:t>
            </a: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1 - Fin</a:t>
            </a:r>
            <a:endParaRPr lang="es-AR" dirty="0"/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8" y="1928802"/>
            <a:ext cx="7007078" cy="402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00174"/>
            <a:ext cx="7929618" cy="49228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Sprint </a:t>
            </a:r>
            <a:r>
              <a:rPr lang="es-AR" dirty="0" err="1" smtClean="0"/>
              <a:t>Backlog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/>
          <a:lstStyle/>
          <a:p>
            <a:r>
              <a:rPr lang="es-AR" dirty="0" smtClean="0"/>
              <a:t>Para manejar las tareas usamos </a:t>
            </a:r>
            <a:r>
              <a:rPr lang="es-AR" dirty="0" err="1" smtClean="0"/>
              <a:t>youtrack</a:t>
            </a:r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000240"/>
            <a:ext cx="7492951" cy="45750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Análisis de Riesgo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97334"/>
            <a:ext cx="8229600" cy="4389120"/>
          </a:xfrm>
        </p:spPr>
        <p:txBody>
          <a:bodyPr/>
          <a:lstStyle/>
          <a:p>
            <a:r>
              <a:rPr lang="es-AR" dirty="0" smtClean="0"/>
              <a:t>Se realizó un análisis de riesgo inicial</a:t>
            </a:r>
            <a:endParaRPr lang="es-AR" dirty="0"/>
          </a:p>
        </p:txBody>
      </p:sp>
      <p:pic>
        <p:nvPicPr>
          <p:cNvPr id="4" name="Picture 3" descr="C:\Users\gisela\Desktop\reg1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85786" y="1871684"/>
            <a:ext cx="74676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</a:t>
            </a:r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120"/>
          </a:xfrm>
        </p:spPr>
        <p:txBody>
          <a:bodyPr/>
          <a:lstStyle/>
          <a:p>
            <a:r>
              <a:rPr lang="es-AR" dirty="0" smtClean="0"/>
              <a:t>La herramienta nos brinda un  gráfico de avance</a:t>
            </a:r>
          </a:p>
          <a:p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4 Imagen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279"/>
            <a:ext cx="9144000" cy="4243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0660"/>
          </a:xfrm>
        </p:spPr>
        <p:txBody>
          <a:bodyPr/>
          <a:lstStyle/>
          <a:p>
            <a:r>
              <a:rPr lang="es-AR" dirty="0" smtClean="0"/>
              <a:t>Como fue solicitado se realizaron las funcionalidades de :</a:t>
            </a:r>
          </a:p>
          <a:p>
            <a:pPr lvl="1"/>
            <a:r>
              <a:rPr lang="es-AR" dirty="0" smtClean="0"/>
              <a:t>Registración</a:t>
            </a:r>
          </a:p>
          <a:p>
            <a:pPr lvl="1"/>
            <a:r>
              <a:rPr lang="es-AR" dirty="0" smtClean="0"/>
              <a:t>Log-in</a:t>
            </a:r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Sprint 1 –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Registración</a:t>
            </a:r>
            <a:endParaRPr lang="es-A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3 Imagen" descr="Screenshot_2013-09-14-18-46-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5" y="2071678"/>
            <a:ext cx="3000395" cy="4714884"/>
          </a:xfrm>
          <a:prstGeom prst="rect">
            <a:avLst/>
          </a:prstGeom>
        </p:spPr>
      </p:pic>
      <p:pic>
        <p:nvPicPr>
          <p:cNvPr id="5" name="4 Imagen" descr="Screenshot_2013-09-14-18-47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9" y="2071726"/>
            <a:ext cx="3000395" cy="4714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1429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Sprint 1 – Aplicación </a:t>
            </a:r>
            <a:r>
              <a:rPr kumimoji="0" lang="es-AR" sz="5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endParaRPr kumimoji="0" lang="es-AR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121442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A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Log-in</a:t>
            </a:r>
            <a:endParaRPr kumimoji="0" lang="es-AR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5 Imagen" descr="Screenshot_2013-09-14-18-45-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6" y="1857388"/>
            <a:ext cx="3014644" cy="4857760"/>
          </a:xfrm>
          <a:prstGeom prst="rect">
            <a:avLst/>
          </a:prstGeom>
        </p:spPr>
      </p:pic>
      <p:pic>
        <p:nvPicPr>
          <p:cNvPr id="7" name="6 Imagen" descr="Screenshot_2013-09-14-18-45-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54" y="1850240"/>
            <a:ext cx="3014644" cy="4857760"/>
          </a:xfrm>
          <a:prstGeom prst="rect">
            <a:avLst/>
          </a:prstGeom>
        </p:spPr>
      </p:pic>
      <p:pic>
        <p:nvPicPr>
          <p:cNvPr id="8" name="7 Imagen" descr="Screenshot_2013-09-14-18-46-4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50" y="1857364"/>
            <a:ext cx="3014644" cy="48577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</TotalTime>
  <Words>706</Words>
  <Application>Microsoft Office PowerPoint</Application>
  <PresentationFormat>Presentación en pantalla (4:3)</PresentationFormat>
  <Paragraphs>211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Flujo</vt:lpstr>
      <vt:lpstr>PhoneTicket</vt:lpstr>
      <vt:lpstr>Sprint 1 – Objetivos </vt:lpstr>
      <vt:lpstr>Sprint 1 – Sprint Backlog</vt:lpstr>
      <vt:lpstr>Sprint 1 – Sprint Backlog</vt:lpstr>
      <vt:lpstr>Sprint 1 – Análisis de Riesgo</vt:lpstr>
      <vt:lpstr>Sprint 1 – BurnDown Chart </vt:lpstr>
      <vt:lpstr>Sprint 1 – Aplicación Android</vt:lpstr>
      <vt:lpstr>Sprint 1 – Aplicación Android</vt:lpstr>
      <vt:lpstr>Diapositiva 9</vt:lpstr>
      <vt:lpstr>Sprint 1 – Aplicación Web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Pruebas Funcionales</vt:lpstr>
      <vt:lpstr>Sprint 1 – Lecciones Aprendidas</vt:lpstr>
      <vt:lpstr>Sprint 1 - 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gastonfesta</cp:lastModifiedBy>
  <cp:revision>11</cp:revision>
  <dcterms:created xsi:type="dcterms:W3CDTF">2013-09-15T18:48:22Z</dcterms:created>
  <dcterms:modified xsi:type="dcterms:W3CDTF">2013-09-15T20:18:35Z</dcterms:modified>
</cp:coreProperties>
</file>