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44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4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04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99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881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53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838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557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9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33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05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98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651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93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18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7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704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57F885-E23B-4739-A892-AED9BF22F526}" type="datetimeFigureOut">
              <a:rPr lang="es-AR" smtClean="0"/>
              <a:t>09/09/2013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9BA3-A907-4C80-997F-37B3370BA95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74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Sprint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18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Spikes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400" dirty="0" err="1" smtClean="0"/>
              <a:t>Frameworks</a:t>
            </a:r>
            <a:r>
              <a:rPr lang="es-AR" sz="2400" dirty="0" smtClean="0"/>
              <a:t> &amp; Librerías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Robolectric</a:t>
            </a:r>
            <a:endParaRPr lang="es-AR" dirty="0" smtClean="0"/>
          </a:p>
          <a:p>
            <a:r>
              <a:rPr lang="es-AR" dirty="0" err="1" smtClean="0"/>
              <a:t>Mockito</a:t>
            </a:r>
            <a:endParaRPr lang="es-AR" dirty="0" smtClean="0"/>
          </a:p>
          <a:p>
            <a:r>
              <a:rPr lang="es-AR" dirty="0" err="1" smtClean="0"/>
              <a:t>RoboGuice</a:t>
            </a:r>
            <a:endParaRPr lang="es-AR" dirty="0" smtClean="0"/>
          </a:p>
          <a:p>
            <a:r>
              <a:rPr lang="es-AR" dirty="0" err="1" smtClean="0"/>
              <a:t>Android</a:t>
            </a:r>
            <a:r>
              <a:rPr lang="es-AR" dirty="0" smtClean="0"/>
              <a:t> - </a:t>
            </a:r>
            <a:r>
              <a:rPr lang="es-AR" dirty="0" err="1" smtClean="0"/>
              <a:t>Validator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6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Riesgos</a:t>
            </a:r>
            <a:br>
              <a:rPr lang="es-AR" dirty="0" smtClean="0"/>
            </a:br>
            <a:r>
              <a:rPr lang="es-AR" sz="2800" dirty="0" smtClean="0"/>
              <a:t>Registro de Riesgos</a:t>
            </a:r>
            <a:endParaRPr lang="es-A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07907"/>
            <a:ext cx="8947150" cy="30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Implementar la funcionalidad de registración de usuario</a:t>
            </a:r>
          </a:p>
          <a:p>
            <a:r>
              <a:rPr lang="es-AR" dirty="0"/>
              <a:t>Implementar la funcionalidad de log-in de usuario</a:t>
            </a:r>
          </a:p>
          <a:p>
            <a:r>
              <a:rPr lang="es-AR" dirty="0"/>
              <a:t>Implementar la funcionalidad de administración de usuarios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91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236" y="1113178"/>
            <a:ext cx="5541819" cy="55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36" y="1424564"/>
            <a:ext cx="6742672" cy="52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331" y="1360264"/>
            <a:ext cx="6146282" cy="52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128" y="1995055"/>
            <a:ext cx="6860688" cy="37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 Funcionales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b="1" dirty="0" smtClean="0"/>
              <a:t>Ejemplo: Pruebas </a:t>
            </a:r>
            <a:r>
              <a:rPr lang="es-AR" b="1" dirty="0"/>
              <a:t>funcionales – PT-19</a:t>
            </a:r>
          </a:p>
          <a:p>
            <a:r>
              <a:rPr lang="es-AR" b="1" dirty="0"/>
              <a:t>Prueba 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AR" dirty="0"/>
              <a:t>El usuario no tiene cuenta y desea ingresar sus datos para realizar una acción que requiera estar </a:t>
            </a:r>
            <a:r>
              <a:rPr lang="es-AR" dirty="0" err="1"/>
              <a:t>logueado</a:t>
            </a:r>
            <a:r>
              <a:rPr lang="es-AR" dirty="0"/>
              <a:t> o el usuario ingresa incorrectamente sus datos.</a:t>
            </a:r>
          </a:p>
          <a:p>
            <a:r>
              <a:rPr lang="es-AR" b="1" dirty="0"/>
              <a:t>Criterios de aceptación:</a:t>
            </a:r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La aplicación rechaza a usuarios inexistentes.</a:t>
            </a:r>
          </a:p>
          <a:p>
            <a:r>
              <a:rPr lang="es-AR" b="1" dirty="0"/>
              <a:t>Pasos:</a:t>
            </a:r>
            <a:endParaRPr lang="es-AR" dirty="0"/>
          </a:p>
          <a:p>
            <a:pPr marL="857250" lvl="1" indent="-457200">
              <a:buFont typeface="+mj-lt"/>
              <a:buAutoNum type="arabicPeriod"/>
            </a:pPr>
            <a:r>
              <a:rPr lang="es-AR" dirty="0"/>
              <a:t>Usuario ingresa por primera vez a la aplicación.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AR" dirty="0"/>
              <a:t>Usuario utiliza la aplicación hasta que realiza una acción que requiera su usuario.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AR" dirty="0"/>
              <a:t>La aplicación le muestra la pantalla de </a:t>
            </a:r>
            <a:r>
              <a:rPr lang="es-AR" dirty="0" err="1"/>
              <a:t>Login</a:t>
            </a:r>
            <a:r>
              <a:rPr lang="es-AR" dirty="0"/>
              <a:t> y el usuario ingresa datos para ingresar a la aplicación.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AR" dirty="0"/>
              <a:t>La aplicación lanza un mensaje de error de credenciales desconocidas.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82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Wireframes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400" dirty="0" smtClean="0"/>
              <a:t>Aplicación Móvil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673" y="1841665"/>
            <a:ext cx="5570272" cy="45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Wireframes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400" dirty="0" err="1" smtClean="0"/>
              <a:t>Backend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27" y="1701068"/>
            <a:ext cx="6613237" cy="4971152"/>
          </a:xfrm>
        </p:spPr>
      </p:pic>
    </p:spTree>
    <p:extLst>
      <p:ext uri="{BB962C8B-B14F-4D97-AF65-F5344CB8AC3E}">
        <p14:creationId xmlns:p14="http://schemas.microsoft.com/office/powerpoint/2010/main" val="34126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147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PhoneTicket</vt:lpstr>
      <vt:lpstr>Objetivos</vt:lpstr>
      <vt:lpstr>Sprint Backlog</vt:lpstr>
      <vt:lpstr>Sprint Backlog</vt:lpstr>
      <vt:lpstr>Sprint Backlog</vt:lpstr>
      <vt:lpstr>Sprint Backlog</vt:lpstr>
      <vt:lpstr>Pruebas Funcionales</vt:lpstr>
      <vt:lpstr>Wireframes Aplicación Móvil</vt:lpstr>
      <vt:lpstr>Wireframes Backend</vt:lpstr>
      <vt:lpstr>Spikes Frameworks &amp; Librerías</vt:lpstr>
      <vt:lpstr>Análisis de Riesgos Registro de Riesgos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</dc:title>
  <dc:creator>SEBAS</dc:creator>
  <cp:lastModifiedBy>SEBAS</cp:lastModifiedBy>
  <cp:revision>8</cp:revision>
  <dcterms:created xsi:type="dcterms:W3CDTF">2013-09-09T19:22:56Z</dcterms:created>
  <dcterms:modified xsi:type="dcterms:W3CDTF">2013-09-09T20:23:04Z</dcterms:modified>
</cp:coreProperties>
</file>