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3" r:id="rId5"/>
    <p:sldId id="293" r:id="rId6"/>
    <p:sldId id="295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165A-4087-49F6-8818-6C7A6BA6DE10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4264-54AC-4658-AFE4-D5385AA3C40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548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smtClean="0"/>
              <a:t>Sprint #2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No realizar trabajo no validado suponiendo por defecto que ante la falta de respuesta se valida el mismo. Es preferible bloquearse y avisar.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Utilizar mensajes </a:t>
            </a:r>
            <a:r>
              <a:rPr lang="es-AR" sz="3200" dirty="0"/>
              <a:t>separados y se </a:t>
            </a:r>
            <a:r>
              <a:rPr lang="es-AR" sz="3200" dirty="0" smtClean="0"/>
              <a:t>enviar </a:t>
            </a:r>
            <a:r>
              <a:rPr lang="es-AR" sz="3200" dirty="0"/>
              <a:t>recordatorios para no quedarnos </a:t>
            </a:r>
            <a:r>
              <a:rPr lang="es-AR" sz="3200" dirty="0" smtClean="0"/>
              <a:t>bloqueados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Reducir</a:t>
            </a:r>
            <a:r>
              <a:rPr lang="en-US" sz="3200" dirty="0" smtClean="0"/>
              <a:t> la </a:t>
            </a:r>
            <a:r>
              <a:rPr lang="en-US" sz="3200" dirty="0" err="1" smtClean="0"/>
              <a:t>cantidad</a:t>
            </a:r>
            <a:r>
              <a:rPr lang="en-US" sz="3200" dirty="0" smtClean="0"/>
              <a:t> de e-mails de </a:t>
            </a:r>
            <a:r>
              <a:rPr lang="en-US" sz="3200" dirty="0" err="1" smtClean="0"/>
              <a:t>reporte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, 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 no </a:t>
            </a:r>
            <a:r>
              <a:rPr lang="en-US" sz="3200" dirty="0" err="1" smtClean="0"/>
              <a:t>llegaba</a:t>
            </a:r>
            <a:r>
              <a:rPr lang="en-US" sz="3200" dirty="0" smtClean="0"/>
              <a:t> a </a:t>
            </a:r>
            <a:r>
              <a:rPr lang="en-US" sz="3200" dirty="0" err="1" smtClean="0"/>
              <a:t>consumir</a:t>
            </a:r>
            <a:r>
              <a:rPr lang="en-US" sz="3200" dirty="0" smtClean="0"/>
              <a:t> </a:t>
            </a:r>
            <a:r>
              <a:rPr lang="en-US" sz="3200" dirty="0" err="1" smtClean="0"/>
              <a:t>todos</a:t>
            </a:r>
            <a:r>
              <a:rPr lang="en-US" sz="3200" dirty="0" smtClean="0"/>
              <a:t>.</a:t>
            </a:r>
            <a:endParaRPr lang="es-AR" sz="3200" dirty="0"/>
          </a:p>
          <a:p>
            <a:pPr marL="271463" indent="-271463">
              <a:buFont typeface="Arial" panose="020B0604020202020204" pitchFamily="34" charset="0"/>
              <a:buChar char="•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xmlns="" val="36026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571612"/>
            <a:ext cx="8065294" cy="418796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 películas en cartelera (</a:t>
            </a:r>
            <a:r>
              <a:rPr lang="es-AR" sz="3200" dirty="0" err="1" smtClean="0"/>
              <a:t>android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 de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Listar</a:t>
            </a:r>
            <a:r>
              <a:rPr lang="en-US" sz="3200" dirty="0" smtClean="0"/>
              <a:t> </a:t>
            </a:r>
            <a:r>
              <a:rPr lang="en-US" sz="3200" dirty="0" err="1" smtClean="0"/>
              <a:t>películas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administrador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Crear/editar/eliminar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Corrección de </a:t>
            </a:r>
            <a:r>
              <a:rPr lang="es-AR" sz="3200" dirty="0" err="1" smtClean="0"/>
              <a:t>bugs</a:t>
            </a:r>
            <a:r>
              <a:rPr lang="es-AR" sz="3200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Realizar una carga de datos iniciales en la base de datos de películas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99" t="14559" r="2399" b="10621"/>
          <a:stretch/>
        </p:blipFill>
        <p:spPr>
          <a:xfrm>
            <a:off x="42896" y="1844824"/>
            <a:ext cx="9001000" cy="397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Plan 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Cliente 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  <p:pic>
        <p:nvPicPr>
          <p:cNvPr id="1026" name="Picture 2" descr="C:\Users\MATIAS\Desktop\Screenshot_2013-09-29-18-21-1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7003" y="1428736"/>
            <a:ext cx="2692319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Lista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825"/>
            <a:ext cx="9143999" cy="429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82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Creación/Edición de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23950"/>
            <a:ext cx="62103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8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Objetivo</a:t>
            </a:r>
            <a:r>
              <a:rPr lang="en-US" sz="3200" dirty="0" smtClean="0"/>
              <a:t> reunions </a:t>
            </a:r>
            <a:r>
              <a:rPr lang="en-US" sz="3200" dirty="0" err="1" smtClean="0"/>
              <a:t>planeamiento</a:t>
            </a:r>
            <a:r>
              <a:rPr lang="en-US" sz="3200" dirty="0" smtClean="0"/>
              <a:t>: 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/>
              <a:t>P</a:t>
            </a:r>
            <a:r>
              <a:rPr lang="en-US" sz="2800" dirty="0" err="1" smtClean="0"/>
              <a:t>rioridades</a:t>
            </a:r>
            <a:r>
              <a:rPr lang="en-US" sz="2800" dirty="0" smtClean="0"/>
              <a:t> de alto </a:t>
            </a:r>
            <a:r>
              <a:rPr lang="en-US" sz="2800" dirty="0" err="1" smtClean="0"/>
              <a:t>nivel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definidas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smtClean="0"/>
              <a:t>Mockups simples (</a:t>
            </a:r>
            <a:r>
              <a:rPr lang="en-US" sz="2800" dirty="0" err="1" smtClean="0"/>
              <a:t>ej</a:t>
            </a:r>
            <a:r>
              <a:rPr lang="en-US" sz="2800" dirty="0" smtClean="0"/>
              <a:t>: </a:t>
            </a:r>
            <a:r>
              <a:rPr lang="en-US" sz="2800" dirty="0" err="1" smtClean="0"/>
              <a:t>papel</a:t>
            </a:r>
            <a:r>
              <a:rPr lang="en-US" sz="2800" dirty="0" smtClean="0"/>
              <a:t>) </a:t>
            </a:r>
            <a:r>
              <a:rPr lang="en-US" sz="2800" dirty="0" err="1" smtClean="0"/>
              <a:t>aprobados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Criterios</a:t>
            </a:r>
            <a:r>
              <a:rPr lang="en-US" sz="2800" dirty="0" smtClean="0"/>
              <a:t> de </a:t>
            </a:r>
            <a:r>
              <a:rPr lang="en-US" sz="2800" dirty="0" err="1" smtClean="0"/>
              <a:t>aceptación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mínimos</a:t>
            </a:r>
            <a:r>
              <a:rPr lang="en-US" sz="2800" dirty="0" smtClean="0"/>
              <a:t> </a:t>
            </a:r>
            <a:r>
              <a:rPr lang="en-US" sz="2800" dirty="0" err="1" smtClean="0"/>
              <a:t>establecidos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dirty="0" err="1" smtClean="0"/>
              <a:t>cliente</a:t>
            </a:r>
            <a:r>
              <a:rPr lang="en-US" sz="2800" dirty="0" smtClean="0"/>
              <a:t>.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Modelo</a:t>
            </a:r>
            <a:r>
              <a:rPr lang="en-US" sz="2800" dirty="0" smtClean="0"/>
              <a:t> </a:t>
            </a:r>
            <a:r>
              <a:rPr lang="en-US" sz="2800" dirty="0" err="1" smtClean="0"/>
              <a:t>básico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definido</a:t>
            </a:r>
            <a:endParaRPr lang="es-AR" sz="2800" dirty="0" smtClean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Obtener información del esfuerzo real de las tareas para mejorar la estimación.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208</TotalTime>
  <Words>177</Words>
  <Application>Microsoft Office PowerPoint</Application>
  <PresentationFormat>Presentación en pantalla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Metropolitan</vt:lpstr>
      <vt:lpstr>PhoneTicket Sprint #2</vt:lpstr>
      <vt:lpstr>Objetivos</vt:lpstr>
      <vt:lpstr>BurnDown Chart </vt:lpstr>
      <vt:lpstr>Riesgos</vt:lpstr>
      <vt:lpstr>Plan de riesgos</vt:lpstr>
      <vt:lpstr>Cliente Android</vt:lpstr>
      <vt:lpstr>Lista Películas</vt:lpstr>
      <vt:lpstr>Creación/Edición de Películas</vt:lpstr>
      <vt:lpstr>Oportunidades de mejora (1)</vt:lpstr>
      <vt:lpstr>Oportunidades de mejora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50</cp:revision>
  <dcterms:created xsi:type="dcterms:W3CDTF">2013-09-15T18:48:22Z</dcterms:created>
  <dcterms:modified xsi:type="dcterms:W3CDTF">2013-09-29T21:24:59Z</dcterms:modified>
</cp:coreProperties>
</file>