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9" r:id="rId16"/>
    <p:sldId id="291" r:id="rId17"/>
    <p:sldId id="290" r:id="rId18"/>
    <p:sldId id="286" r:id="rId19"/>
    <p:sldId id="287" r:id="rId20"/>
    <p:sldId id="288" r:id="rId21"/>
    <p:sldId id="276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836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628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55908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50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1052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995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758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958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1215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8583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10377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03/11/2013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85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#4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41038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/>
              <a:t>ABM de </a:t>
            </a:r>
            <a:r>
              <a:rPr lang="es-AR" dirty="0" smtClean="0"/>
              <a:t>promociones</a:t>
            </a:r>
            <a:br>
              <a:rPr lang="es-AR" dirty="0" smtClean="0"/>
            </a:br>
            <a:r>
              <a:rPr lang="es-AR" sz="3600" dirty="0" smtClean="0"/>
              <a:t>Editar Promoción</a:t>
            </a: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7798" y="2011363"/>
            <a:ext cx="4490678" cy="3767137"/>
          </a:xfrm>
        </p:spPr>
      </p:pic>
    </p:spTree>
    <p:extLst>
      <p:ext uri="{BB962C8B-B14F-4D97-AF65-F5344CB8AC3E}">
        <p14:creationId xmlns:p14="http://schemas.microsoft.com/office/powerpoint/2010/main" xmlns="" val="546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/>
              <a:t>Estilo para la aplicación </a:t>
            </a:r>
            <a:r>
              <a:rPr lang="es-AR" dirty="0" smtClean="0"/>
              <a:t>web basada en el logo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0893" y="1990549"/>
            <a:ext cx="5825436" cy="4867451"/>
          </a:xfrm>
        </p:spPr>
      </p:pic>
    </p:spTree>
    <p:extLst>
      <p:ext uri="{BB962C8B-B14F-4D97-AF65-F5344CB8AC3E}">
        <p14:creationId xmlns:p14="http://schemas.microsoft.com/office/powerpoint/2010/main" xmlns="" val="24680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/>
              <a:t>Estilo para la aplicación </a:t>
            </a:r>
            <a:r>
              <a:rPr lang="es-AR" dirty="0" smtClean="0"/>
              <a:t>web basada en el logo</a:t>
            </a: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9187" y="2040179"/>
            <a:ext cx="7068846" cy="4679276"/>
          </a:xfrm>
        </p:spPr>
      </p:pic>
    </p:spTree>
    <p:extLst>
      <p:ext uri="{BB962C8B-B14F-4D97-AF65-F5344CB8AC3E}">
        <p14:creationId xmlns:p14="http://schemas.microsoft.com/office/powerpoint/2010/main" xmlns="" val="19593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/>
              <a:t>Estilo para la aplicación </a:t>
            </a:r>
            <a:r>
              <a:rPr lang="es-AR" dirty="0" smtClean="0"/>
              <a:t>web basada en el logo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5828" y="1779040"/>
            <a:ext cx="5375564" cy="4963771"/>
          </a:xfrm>
        </p:spPr>
      </p:pic>
    </p:spTree>
    <p:extLst>
      <p:ext uri="{BB962C8B-B14F-4D97-AF65-F5344CB8AC3E}">
        <p14:creationId xmlns:p14="http://schemas.microsoft.com/office/powerpoint/2010/main" xmlns="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Mi cuenta (mi información)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901543" y="2011680"/>
            <a:ext cx="4528838" cy="3766185"/>
          </a:xfrm>
        </p:spPr>
        <p:txBody>
          <a:bodyPr/>
          <a:lstStyle/>
          <a:p>
            <a:r>
              <a:rPr lang="es-AR" dirty="0" smtClean="0"/>
              <a:t>Estas imágenes muestran el </a:t>
            </a:r>
            <a:r>
              <a:rPr lang="es-AR" dirty="0" err="1" smtClean="0"/>
              <a:t>menu</a:t>
            </a:r>
            <a:r>
              <a:rPr lang="es-AR" dirty="0" smtClean="0"/>
              <a:t> del detalle del usuario.</a:t>
            </a:r>
          </a:p>
          <a:p>
            <a:r>
              <a:rPr lang="es-AR" dirty="0" smtClean="0"/>
              <a:t>En estas ventanas podemos: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Iniciar/Cerrar sesión.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Ver datos del usuario.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Ir al menú de compras y reservas activas del usuario.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Compartir en redes sociales.</a:t>
            </a:r>
            <a:endParaRPr lang="es-A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423" y="1281247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1621" y="1270362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Mi cuenta (Compras y reservas)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901543" y="1645920"/>
            <a:ext cx="4528838" cy="4715690"/>
          </a:xfrm>
        </p:spPr>
        <p:txBody>
          <a:bodyPr/>
          <a:lstStyle/>
          <a:p>
            <a:pPr>
              <a:buNone/>
            </a:pPr>
            <a:r>
              <a:rPr lang="es-AR" dirty="0" smtClean="0"/>
              <a:t>Secciones “Compras y Reservas” (imagen izquierda) y “Detalle de Compra/Reserva)” (imagen derecha).</a:t>
            </a:r>
          </a:p>
          <a:p>
            <a:pPr>
              <a:buNone/>
            </a:pPr>
            <a:r>
              <a:rPr lang="es-AR" dirty="0" smtClean="0"/>
              <a:t>Aquí podemos: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Ver las compras y reservas del usuario.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Cancelar o efectivizar una reserva (funcionalidad no presente en una compra).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Compartir en redes sociales.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Agregar al calendario la función.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Ver el código QR</a:t>
            </a:r>
          </a:p>
          <a:p>
            <a:pPr lvl="1">
              <a:buFont typeface="Arial" pitchFamily="34" charset="0"/>
              <a:buChar char="•"/>
            </a:pP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571" y="127254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27254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Código QR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5943600" y="2508068"/>
            <a:ext cx="4480560" cy="3853541"/>
          </a:xfrm>
        </p:spPr>
        <p:txBody>
          <a:bodyPr/>
          <a:lstStyle/>
          <a:p>
            <a:pPr>
              <a:buNone/>
            </a:pPr>
            <a:r>
              <a:rPr lang="es-AR" dirty="0" smtClean="0"/>
              <a:t>En el detalle de una compra o una reserva podemos ver el código QR que genera el servidor para dicha función.</a:t>
            </a:r>
          </a:p>
          <a:p>
            <a:pPr lvl="1">
              <a:buFont typeface="Arial" pitchFamily="34" charset="0"/>
              <a:buChar char="•"/>
            </a:pP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0423" y="1168036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Calendario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901543" y="1645920"/>
            <a:ext cx="4528838" cy="4715690"/>
          </a:xfrm>
        </p:spPr>
        <p:txBody>
          <a:bodyPr/>
          <a:lstStyle/>
          <a:p>
            <a:pPr>
              <a:buNone/>
            </a:pPr>
            <a:r>
              <a:rPr lang="es-AR" dirty="0" smtClean="0"/>
              <a:t>En la imagen izquierda podemos ver el formulario nativo para agregar eventos al calendario.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En la imagen de la derecha vemos el evento agregado al mismo.</a:t>
            </a:r>
          </a:p>
          <a:p>
            <a:pPr lvl="1">
              <a:buFont typeface="Arial" pitchFamily="34" charset="0"/>
              <a:buChar char="•"/>
            </a:pP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83" y="1246414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349" y="1233351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Selección de butacas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5212080" y="1593670"/>
            <a:ext cx="6218301" cy="41841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dirty="0" smtClean="0"/>
              <a:t>En la ventana de selección </a:t>
            </a:r>
            <a:r>
              <a:rPr lang="es-AR" dirty="0" smtClean="0"/>
              <a:t>de butacas </a:t>
            </a:r>
            <a:r>
              <a:rPr lang="es-AR" dirty="0" smtClean="0"/>
              <a:t>(primer paso de la compra/reserva de entradas) podemos ver el mapa de la sala con: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Butacas ocupadas (rojas).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Butacas libres (grises).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Butacas seleccionadas (verdes).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Un pequeño detalle de la información de la función.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L</a:t>
            </a:r>
            <a:r>
              <a:rPr lang="es-AR" dirty="0" smtClean="0"/>
              <a:t>a cantidad de butacas seleccionadas.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8537" y="1259478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Selección de promociones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5159829" y="1698172"/>
            <a:ext cx="6270552" cy="4079694"/>
          </a:xfrm>
        </p:spPr>
        <p:txBody>
          <a:bodyPr/>
          <a:lstStyle/>
          <a:p>
            <a:pPr>
              <a:buNone/>
            </a:pPr>
            <a:r>
              <a:rPr lang="es-AR" dirty="0" smtClean="0"/>
              <a:t>En la ventana de selección de </a:t>
            </a:r>
            <a:r>
              <a:rPr lang="es-AR" dirty="0" smtClean="0"/>
              <a:t>promociones (segundo paso </a:t>
            </a:r>
            <a:r>
              <a:rPr lang="es-AR" dirty="0" smtClean="0"/>
              <a:t>de la compra/reserva de entradas) </a:t>
            </a:r>
            <a:r>
              <a:rPr lang="es-AR" dirty="0" smtClean="0"/>
              <a:t>podemos:</a:t>
            </a:r>
            <a:endParaRPr lang="es-AR" dirty="0" smtClean="0"/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El detalle de la compra/reserva.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Un listado con todas las promociones para poder seleccionar los tipos y cantidades.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Los botones de las acciones compra, reserva y cancelación de la operación.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Esta ventana representa el ultimo paso de la reserva.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594" y="1259477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948873"/>
            <a:ext cx="8065294" cy="3971637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Información </a:t>
            </a:r>
            <a:r>
              <a:rPr lang="es-AR" sz="3200" dirty="0"/>
              <a:t>de “Mi Cuenta”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Interacción redes </a:t>
            </a:r>
            <a:r>
              <a:rPr lang="es-AR" sz="3200" dirty="0" smtClean="0"/>
              <a:t>sociales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Implementar función de selección de butacas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Implementar función de reserva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Implementar función de compra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Ver y seleccionar posibles promociones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0198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Compra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901543" y="2011680"/>
            <a:ext cx="4528838" cy="3766185"/>
          </a:xfrm>
        </p:spPr>
        <p:txBody>
          <a:bodyPr/>
          <a:lstStyle/>
          <a:p>
            <a:r>
              <a:rPr lang="es-AR" dirty="0" smtClean="0"/>
              <a:t>El ultimo paso de la compra es el que vemos en estas imágenes.</a:t>
            </a:r>
          </a:p>
          <a:p>
            <a:r>
              <a:rPr lang="es-AR" dirty="0" smtClean="0"/>
              <a:t>Una ventana que pide los datos de la tarjeta del usuario.</a:t>
            </a:r>
          </a:p>
          <a:p>
            <a:endParaRPr lang="es-AR" dirty="0" smtClean="0"/>
          </a:p>
          <a:p>
            <a:r>
              <a:rPr lang="es-AR" dirty="0" smtClean="0"/>
              <a:t>Si se desea cancelar la compra, aparece un mensaje de confirmación y luego se vuelve al paso anterior.</a:t>
            </a:r>
            <a:endParaRPr lang="es-A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" y="127254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2285" y="127254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259388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Oportunidades de Mejora</a:t>
            </a:r>
            <a:endParaRPr lang="es-AR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76656" y="1838036"/>
            <a:ext cx="10753725" cy="4738255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Pruebas Funcionales - No usar palabras técnicas, o en inglés. Aclarar con mayor detalle los pasos a seguir.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Identificación de Tareas – Es positivo tener tareas atómicas, pero se debe tener cuidado para que no cambie mucho el alcance. Faltaron identificar tareas en el comienzo del sprint.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Documento REST API – Fue fundamental para la comunicación del equipo.</a:t>
            </a:r>
          </a:p>
          <a:p>
            <a:pPr lvl="3">
              <a:buClr>
                <a:srgbClr val="00B050"/>
              </a:buClr>
            </a:pPr>
            <a:endParaRPr lang="es-AR" sz="2600" dirty="0" smtClean="0"/>
          </a:p>
        </p:txBody>
      </p:sp>
    </p:spTree>
    <p:extLst>
      <p:ext uri="{BB962C8B-B14F-4D97-AF65-F5344CB8AC3E}">
        <p14:creationId xmlns:p14="http://schemas.microsoft.com/office/powerpoint/2010/main" xmlns="" val="409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Estilo de salas </a:t>
            </a:r>
            <a:r>
              <a:rPr lang="es-AR" sz="3200" dirty="0" smtClean="0"/>
              <a:t>configurable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promociones vigentes y futuras.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ABM de promociones</a:t>
            </a:r>
            <a:endParaRPr lang="es-AR" sz="3200" dirty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Servicios para el manejo de reservas/compras</a:t>
            </a:r>
            <a:endParaRPr lang="es-AR" sz="3200" dirty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Estilo para la aplicación web basada en el </a:t>
            </a:r>
            <a:r>
              <a:rPr lang="es-AR" sz="3200" dirty="0" smtClean="0"/>
              <a:t>logo</a:t>
            </a:r>
            <a:endParaRPr lang="es-AR" sz="32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4068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675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Métricas</a:t>
            </a:r>
            <a:endParaRPr lang="es-AR" sz="3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2643" y="1134191"/>
            <a:ext cx="4352381" cy="5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16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Estilos de Salas Configurable</a:t>
            </a:r>
            <a:br>
              <a:rPr lang="es-AR" dirty="0" smtClean="0"/>
            </a:br>
            <a:r>
              <a:rPr lang="es-AR" sz="3600" dirty="0" smtClean="0"/>
              <a:t>Carga de Archivo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4607" y="2011363"/>
            <a:ext cx="10057061" cy="3767137"/>
          </a:xfrm>
        </p:spPr>
      </p:pic>
    </p:spTree>
    <p:extLst>
      <p:ext uri="{BB962C8B-B14F-4D97-AF65-F5344CB8AC3E}">
        <p14:creationId xmlns:p14="http://schemas.microsoft.com/office/powerpoint/2010/main" xmlns="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Estilos de Salas Configurable</a:t>
            </a:r>
            <a:br>
              <a:rPr lang="es-AR" dirty="0" smtClean="0"/>
            </a:br>
            <a:r>
              <a:rPr lang="es-AR" sz="3600" dirty="0" smtClean="0"/>
              <a:t>Cálculo Capacidad Automático</a:t>
            </a:r>
            <a:endParaRPr lang="es-A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8939" y="2157731"/>
            <a:ext cx="7829343" cy="4314945"/>
          </a:xfrm>
        </p:spPr>
      </p:pic>
    </p:spTree>
    <p:extLst>
      <p:ext uri="{BB962C8B-B14F-4D97-AF65-F5344CB8AC3E}">
        <p14:creationId xmlns:p14="http://schemas.microsoft.com/office/powerpoint/2010/main" xmlns="" val="1966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/>
              <a:t>Listar promociones vigentes y futuras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9947" y="2011363"/>
            <a:ext cx="6146381" cy="3767137"/>
          </a:xfrm>
        </p:spPr>
      </p:pic>
    </p:spTree>
    <p:extLst>
      <p:ext uri="{BB962C8B-B14F-4D97-AF65-F5344CB8AC3E}">
        <p14:creationId xmlns:p14="http://schemas.microsoft.com/office/powerpoint/2010/main" xmlns="" val="14990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AR" dirty="0"/>
              <a:t>ABM de </a:t>
            </a:r>
            <a:r>
              <a:rPr lang="es-AR" dirty="0" smtClean="0"/>
              <a:t>promociones</a:t>
            </a:r>
            <a:br>
              <a:rPr lang="es-AR" dirty="0" smtClean="0"/>
            </a:br>
            <a:r>
              <a:rPr lang="es-AR" sz="3600" dirty="0" smtClean="0"/>
              <a:t>Agregar Promoción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6131" y="2011363"/>
            <a:ext cx="4474013" cy="3767137"/>
          </a:xfrm>
        </p:spPr>
      </p:pic>
    </p:spTree>
    <p:extLst>
      <p:ext uri="{BB962C8B-B14F-4D97-AF65-F5344CB8AC3E}">
        <p14:creationId xmlns:p14="http://schemas.microsoft.com/office/powerpoint/2010/main" xmlns="" val="18095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195</TotalTime>
  <Words>523</Words>
  <Application>Microsoft Office PowerPoint</Application>
  <PresentationFormat>Personalizado</PresentationFormat>
  <Paragraphs>77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Metropolitan</vt:lpstr>
      <vt:lpstr>PhoneTicket Sprint #4</vt:lpstr>
      <vt:lpstr>Objetivos Aplicación Móvil</vt:lpstr>
      <vt:lpstr>Objetivos Backend</vt:lpstr>
      <vt:lpstr>Burndown Chart </vt:lpstr>
      <vt:lpstr>Métricas</vt:lpstr>
      <vt:lpstr>Estilos de Salas Configurable Carga de Archivo</vt:lpstr>
      <vt:lpstr>Estilos de Salas Configurable Cálculo Capacidad Automático</vt:lpstr>
      <vt:lpstr>Listar promociones vigentes y futuras.</vt:lpstr>
      <vt:lpstr>ABM de promociones Agregar Promoción</vt:lpstr>
      <vt:lpstr>ABM de promociones Editar Promoción</vt:lpstr>
      <vt:lpstr>Estilo para la aplicación web basada en el logo</vt:lpstr>
      <vt:lpstr>Estilo para la aplicación web basada en el logo</vt:lpstr>
      <vt:lpstr>Estilo para la aplicación web basada en el logo</vt:lpstr>
      <vt:lpstr>Mi cuenta (mi información)</vt:lpstr>
      <vt:lpstr>Mi cuenta (Compras y reservas)</vt:lpstr>
      <vt:lpstr>Código QR</vt:lpstr>
      <vt:lpstr>Calendario</vt:lpstr>
      <vt:lpstr>Selección de butacas</vt:lpstr>
      <vt:lpstr>Selección de promociones</vt:lpstr>
      <vt:lpstr>Compra</vt:lpstr>
      <vt:lpstr>Oportunidades de Mejora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</dc:title>
  <dc:creator>SEBAS</dc:creator>
  <cp:lastModifiedBy>MATIAS</cp:lastModifiedBy>
  <cp:revision>32</cp:revision>
  <dcterms:created xsi:type="dcterms:W3CDTF">2013-10-19T20:14:30Z</dcterms:created>
  <dcterms:modified xsi:type="dcterms:W3CDTF">2013-11-03T23:55:43Z</dcterms:modified>
</cp:coreProperties>
</file>