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76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367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280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908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00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52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95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88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584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15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834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3777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562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#4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038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AR" dirty="0"/>
              <a:t>ABM de </a:t>
            </a:r>
            <a:r>
              <a:rPr lang="es-AR" dirty="0" smtClean="0"/>
              <a:t>promociones</a:t>
            </a:r>
            <a:br>
              <a:rPr lang="es-AR" dirty="0" smtClean="0"/>
            </a:br>
            <a:r>
              <a:rPr lang="es-AR" sz="3600" dirty="0" smtClean="0"/>
              <a:t>Editar Promoción</a:t>
            </a:r>
            <a:endParaRPr lang="es-A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798" y="2011363"/>
            <a:ext cx="4490678" cy="3767137"/>
          </a:xfrm>
        </p:spPr>
      </p:pic>
    </p:spTree>
    <p:extLst>
      <p:ext uri="{BB962C8B-B14F-4D97-AF65-F5344CB8AC3E}">
        <p14:creationId xmlns:p14="http://schemas.microsoft.com/office/powerpoint/2010/main" val="546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/>
              <a:t>Estilo para la aplicación </a:t>
            </a:r>
            <a:r>
              <a:rPr lang="es-AR" dirty="0" smtClean="0"/>
              <a:t>web basada en el logo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93" y="1990549"/>
            <a:ext cx="5825436" cy="4867451"/>
          </a:xfrm>
        </p:spPr>
      </p:pic>
    </p:spTree>
    <p:extLst>
      <p:ext uri="{BB962C8B-B14F-4D97-AF65-F5344CB8AC3E}">
        <p14:creationId xmlns:p14="http://schemas.microsoft.com/office/powerpoint/2010/main" val="246807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/>
              <a:t>Estilo para la aplicación </a:t>
            </a:r>
            <a:r>
              <a:rPr lang="es-AR" dirty="0" smtClean="0"/>
              <a:t>web basada en el logo</a:t>
            </a:r>
            <a:endParaRPr lang="es-A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87" y="2040179"/>
            <a:ext cx="7068846" cy="4679276"/>
          </a:xfrm>
        </p:spPr>
      </p:pic>
    </p:spTree>
    <p:extLst>
      <p:ext uri="{BB962C8B-B14F-4D97-AF65-F5344CB8AC3E}">
        <p14:creationId xmlns:p14="http://schemas.microsoft.com/office/powerpoint/2010/main" val="19593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/>
              <a:t>Estilo para la aplicación </a:t>
            </a:r>
            <a:r>
              <a:rPr lang="es-AR" dirty="0" smtClean="0"/>
              <a:t>web basada en el logo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828" y="1779040"/>
            <a:ext cx="5375564" cy="4963771"/>
          </a:xfrm>
        </p:spPr>
      </p:pic>
    </p:spTree>
    <p:extLst>
      <p:ext uri="{BB962C8B-B14F-4D97-AF65-F5344CB8AC3E}">
        <p14:creationId xmlns:p14="http://schemas.microsoft.com/office/powerpoint/2010/main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259388"/>
            <a:ext cx="10772775" cy="1658198"/>
          </a:xfrm>
        </p:spPr>
        <p:txBody>
          <a:bodyPr/>
          <a:lstStyle/>
          <a:p>
            <a:pPr algn="ctr"/>
            <a:r>
              <a:rPr lang="es-AR" dirty="0" smtClean="0"/>
              <a:t>Oportunidades de Mejora</a:t>
            </a:r>
            <a:endParaRPr lang="es-AR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76656" y="1838036"/>
            <a:ext cx="10753725" cy="4738255"/>
          </a:xfrm>
        </p:spPr>
        <p:txBody>
          <a:bodyPr>
            <a:noAutofit/>
          </a:bodyPr>
          <a:lstStyle/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Pruebas Funcionales - No usar palabras técnicas, o en inglés. Aclarar con mayor detalle los pasos a seguir.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Identificación de Tareas – Es positivo tener tareas atómicas, pero se debe tener cuidado para que no cambie mucho el alcance. Faltaron identificar tareas en el comienzo del sprint.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Documento REST API – Fue fundamental para la comunicación del equipo.</a:t>
            </a:r>
          </a:p>
          <a:p>
            <a:pPr lvl="3">
              <a:buClr>
                <a:srgbClr val="00B050"/>
              </a:buClr>
            </a:pPr>
            <a:endParaRPr lang="es-AR" sz="2600" dirty="0" smtClean="0"/>
          </a:p>
        </p:txBody>
      </p:sp>
    </p:spTree>
    <p:extLst>
      <p:ext uri="{BB962C8B-B14F-4D97-AF65-F5344CB8AC3E}">
        <p14:creationId xmlns:p14="http://schemas.microsoft.com/office/powerpoint/2010/main" val="40944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948873"/>
            <a:ext cx="8065294" cy="3971637"/>
          </a:xfrm>
        </p:spPr>
        <p:txBody>
          <a:bodyPr>
            <a:noAutofit/>
          </a:bodyPr>
          <a:lstStyle/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Información </a:t>
            </a:r>
            <a:r>
              <a:rPr lang="es-AR" sz="3200" dirty="0"/>
              <a:t>de “Mi Cuenta”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Interacción redes </a:t>
            </a:r>
            <a:r>
              <a:rPr lang="es-AR" sz="3200" dirty="0" smtClean="0"/>
              <a:t>sociales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Implementar función de selección de butacas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Implementar función de reserva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Implementar función de compra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Ver y seleccionar posibles promociones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30198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63353" y="1745674"/>
            <a:ext cx="8065294" cy="4174836"/>
          </a:xfrm>
        </p:spPr>
        <p:txBody>
          <a:bodyPr>
            <a:noAutofit/>
          </a:bodyPr>
          <a:lstStyle/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Estilo de salas </a:t>
            </a:r>
            <a:r>
              <a:rPr lang="es-AR" sz="3200" dirty="0" smtClean="0"/>
              <a:t>configurable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promociones vigentes y futuras.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ABM de promociones</a:t>
            </a:r>
            <a:endParaRPr lang="es-AR" sz="3200" dirty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Servicios para el manejo de reservas/compras</a:t>
            </a:r>
            <a:endParaRPr lang="es-AR" sz="3200" dirty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Estilo para la aplicación web basada en el </a:t>
            </a:r>
            <a:r>
              <a:rPr lang="es-AR" sz="3200" dirty="0" smtClean="0"/>
              <a:t>logo</a:t>
            </a:r>
            <a:endParaRPr lang="es-AR" sz="32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40688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75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Métricas</a:t>
            </a:r>
            <a:endParaRPr lang="es-AR" sz="36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643" y="1134191"/>
            <a:ext cx="4352381" cy="5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Estilos de Salas Configurable</a:t>
            </a:r>
            <a:br>
              <a:rPr lang="es-AR" dirty="0" smtClean="0"/>
            </a:br>
            <a:r>
              <a:rPr lang="es-AR" sz="3600" dirty="0" smtClean="0"/>
              <a:t>Carga de Archivo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07" y="2011363"/>
            <a:ext cx="10057061" cy="3767137"/>
          </a:xfrm>
        </p:spPr>
      </p:pic>
    </p:spTree>
    <p:extLst>
      <p:ext uri="{BB962C8B-B14F-4D97-AF65-F5344CB8AC3E}">
        <p14:creationId xmlns:p14="http://schemas.microsoft.com/office/powerpoint/2010/main" val="29703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Estilos de Salas Configurable</a:t>
            </a:r>
            <a:br>
              <a:rPr lang="es-AR" dirty="0" smtClean="0"/>
            </a:br>
            <a:r>
              <a:rPr lang="es-AR" sz="3600" dirty="0" smtClean="0"/>
              <a:t>Cálculo Capacidad Automático</a:t>
            </a:r>
            <a:endParaRPr lang="es-A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939" y="2157731"/>
            <a:ext cx="7829343" cy="4314945"/>
          </a:xfrm>
        </p:spPr>
      </p:pic>
    </p:spTree>
    <p:extLst>
      <p:ext uri="{BB962C8B-B14F-4D97-AF65-F5344CB8AC3E}">
        <p14:creationId xmlns:p14="http://schemas.microsoft.com/office/powerpoint/2010/main" val="1966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AR" dirty="0"/>
              <a:t>Listar promociones vigentes y futuras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947" y="2011363"/>
            <a:ext cx="6146381" cy="3767137"/>
          </a:xfrm>
        </p:spPr>
      </p:pic>
    </p:spTree>
    <p:extLst>
      <p:ext uri="{BB962C8B-B14F-4D97-AF65-F5344CB8AC3E}">
        <p14:creationId xmlns:p14="http://schemas.microsoft.com/office/powerpoint/2010/main" val="14990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AR" dirty="0"/>
              <a:t>ABM de </a:t>
            </a:r>
            <a:r>
              <a:rPr lang="es-AR" dirty="0" smtClean="0"/>
              <a:t>promociones</a:t>
            </a:r>
            <a:br>
              <a:rPr lang="es-AR" dirty="0" smtClean="0"/>
            </a:br>
            <a:r>
              <a:rPr lang="es-AR" sz="3600" dirty="0" smtClean="0"/>
              <a:t>Agregar Promoción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131" y="2011363"/>
            <a:ext cx="4474013" cy="3767137"/>
          </a:xfrm>
        </p:spPr>
      </p:pic>
    </p:spTree>
    <p:extLst>
      <p:ext uri="{BB962C8B-B14F-4D97-AF65-F5344CB8AC3E}">
        <p14:creationId xmlns:p14="http://schemas.microsoft.com/office/powerpoint/2010/main" val="18095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153</TotalTime>
  <Words>188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 Light</vt:lpstr>
      <vt:lpstr>Wingdings</vt:lpstr>
      <vt:lpstr>Metropolitan</vt:lpstr>
      <vt:lpstr>PhoneTicket Sprint #4</vt:lpstr>
      <vt:lpstr>Objetivos Aplicación Móvil</vt:lpstr>
      <vt:lpstr>Objetivos Backend</vt:lpstr>
      <vt:lpstr>Burndown Chart </vt:lpstr>
      <vt:lpstr>Métricas</vt:lpstr>
      <vt:lpstr>Estilos de Salas Configurable Carga de Archivo</vt:lpstr>
      <vt:lpstr>Estilos de Salas Configurable Cálculo Capacidad Automático</vt:lpstr>
      <vt:lpstr>Listar promociones vigentes y futuras.</vt:lpstr>
      <vt:lpstr>ABM de promociones Agregar Promoción</vt:lpstr>
      <vt:lpstr>ABM de promociones Editar Promoción</vt:lpstr>
      <vt:lpstr>Estilo para la aplicación web basada en el logo</vt:lpstr>
      <vt:lpstr>Estilo para la aplicación web basada en el logo</vt:lpstr>
      <vt:lpstr>Estilo para la aplicación web basada en el logo</vt:lpstr>
      <vt:lpstr>Oportunidades de Mejora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</dc:title>
  <dc:creator>SEBAS</dc:creator>
  <cp:lastModifiedBy>Damian</cp:lastModifiedBy>
  <cp:revision>28</cp:revision>
  <dcterms:created xsi:type="dcterms:W3CDTF">2013-10-19T20:14:30Z</dcterms:created>
  <dcterms:modified xsi:type="dcterms:W3CDTF">2013-11-03T20:43:43Z</dcterms:modified>
</cp:coreProperties>
</file>