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3" r:id="rId3"/>
    <p:sldId id="308" r:id="rId4"/>
    <p:sldId id="302" r:id="rId5"/>
    <p:sldId id="313" r:id="rId6"/>
    <p:sldId id="304" r:id="rId7"/>
    <p:sldId id="309" r:id="rId8"/>
    <p:sldId id="301" r:id="rId9"/>
    <p:sldId id="305" r:id="rId10"/>
    <p:sldId id="310" r:id="rId11"/>
    <p:sldId id="300" r:id="rId12"/>
    <p:sldId id="311" r:id="rId13"/>
    <p:sldId id="299" r:id="rId14"/>
    <p:sldId id="312" r:id="rId15"/>
    <p:sldId id="276" r:id="rId16"/>
    <p:sldId id="306" r:id="rId17"/>
    <p:sldId id="292" r:id="rId18"/>
    <p:sldId id="307" r:id="rId19"/>
    <p:sldId id="29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Diferencia del estimado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80000"/>
                    <a:satMod val="100000"/>
                    <a:lumMod val="99000"/>
                  </a:schemeClr>
                </a:gs>
              </a:gsLst>
              <a:lin ang="27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Sprint 3</c:v>
                </c:pt>
                <c:pt idx="1">
                  <c:v>Sprint 4</c:v>
                </c:pt>
                <c:pt idx="2">
                  <c:v>Sprint 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2941648"/>
        <c:axId val="247153248"/>
      </c:barChart>
      <c:catAx>
        <c:axId val="24294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47153248"/>
        <c:crosses val="autoZero"/>
        <c:auto val="1"/>
        <c:lblAlgn val="ctr"/>
        <c:lblOffset val="100"/>
        <c:noMultiLvlLbl val="0"/>
      </c:catAx>
      <c:valAx>
        <c:axId val="2471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4294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18/11/2013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err="1" smtClean="0"/>
              <a:t>Presentacion</a:t>
            </a:r>
            <a:r>
              <a:rPr lang="es-AR" sz="4000" dirty="0" smtClean="0"/>
              <a:t> Final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Cliente / </a:t>
            </a:r>
            <a:r>
              <a:rPr lang="es-AR" b="1" dirty="0" err="1" smtClean="0"/>
              <a:t>Product</a:t>
            </a:r>
            <a:r>
              <a:rPr lang="es-AR" b="1" dirty="0" smtClean="0"/>
              <a:t> </a:t>
            </a:r>
            <a:r>
              <a:rPr lang="es-AR" b="1" dirty="0" err="1" smtClean="0"/>
              <a:t>Owner</a:t>
            </a:r>
            <a:r>
              <a:rPr lang="es-AR" b="1" dirty="0" smtClean="0"/>
              <a:t>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74932"/>
            <a:ext cx="8928846" cy="650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ight Arrow 43"/>
          <p:cNvSpPr/>
          <p:nvPr/>
        </p:nvSpPr>
        <p:spPr>
          <a:xfrm rot="16200000">
            <a:off x="6360459" y="5271246"/>
            <a:ext cx="658906" cy="7799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6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Lecciones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 – Sprint #3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Hora o pasar a usar HH para poder usar estimaciones con números no enteros.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Crear </a:t>
            </a:r>
            <a:r>
              <a:rPr lang="es-AR" sz="3200" dirty="0" err="1" smtClean="0"/>
              <a:t>templates</a:t>
            </a:r>
            <a:r>
              <a:rPr lang="es-AR" sz="3200" dirty="0" smtClean="0"/>
              <a:t> para los documentos de pruebas funcionales.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smtClean="0"/>
              <a:t>Responder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rápido</a:t>
            </a:r>
            <a:r>
              <a:rPr lang="en-US" sz="3200" dirty="0" smtClean="0"/>
              <a:t> a los e-mails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 De </a:t>
            </a:r>
            <a:r>
              <a:rPr lang="en-US" sz="3200" dirty="0" err="1" smtClean="0"/>
              <a:t>otra</a:t>
            </a:r>
            <a:r>
              <a:rPr lang="en-US" sz="3200" dirty="0" smtClean="0"/>
              <a:t> forma, no </a:t>
            </a:r>
            <a:r>
              <a:rPr lang="en-US" sz="3200" dirty="0" err="1" smtClean="0"/>
              <a:t>esta</a:t>
            </a:r>
            <a:r>
              <a:rPr lang="en-US" sz="3200" dirty="0" smtClean="0"/>
              <a:t> </a:t>
            </a:r>
            <a:r>
              <a:rPr lang="en-US" sz="3200" dirty="0" err="1" smtClean="0"/>
              <a:t>seguro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el </a:t>
            </a:r>
            <a:r>
              <a:rPr lang="en-US" sz="3200" dirty="0" err="1" smtClean="0"/>
              <a:t>mismo</a:t>
            </a:r>
            <a:r>
              <a:rPr lang="en-US" sz="3200" dirty="0" smtClean="0"/>
              <a:t> </a:t>
            </a:r>
            <a:r>
              <a:rPr lang="en-US" sz="3200" dirty="0" err="1" smtClean="0"/>
              <a:t>llegó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vamos</a:t>
            </a:r>
            <a:r>
              <a:rPr lang="en-US" sz="3200" dirty="0" smtClean="0"/>
              <a:t> a </a:t>
            </a:r>
            <a:r>
              <a:rPr lang="en-US" sz="3200" dirty="0" err="1" smtClean="0"/>
              <a:t>hacer</a:t>
            </a:r>
            <a:r>
              <a:rPr lang="en-US" sz="3200" dirty="0" smtClean="0"/>
              <a:t> los </a:t>
            </a:r>
            <a:r>
              <a:rPr lang="en-US" sz="3200" dirty="0" err="1" smtClean="0"/>
              <a:t>cambios</a:t>
            </a:r>
            <a:r>
              <a:rPr lang="en-US" sz="3200" dirty="0" smtClean="0"/>
              <a:t> </a:t>
            </a:r>
            <a:r>
              <a:rPr lang="en-US" sz="3200" dirty="0" err="1" smtClean="0"/>
              <a:t>pedidos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Detallar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exhaustivas</a:t>
            </a:r>
            <a:r>
              <a:rPr lang="en-US" sz="3200" dirty="0" smtClean="0"/>
              <a:t> y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exploratorias</a:t>
            </a:r>
            <a:r>
              <a:rPr lang="en-US" sz="3200" dirty="0" smtClean="0"/>
              <a:t> lo antes </a:t>
            </a:r>
            <a:r>
              <a:rPr lang="en-US" sz="3200" dirty="0" err="1" smtClean="0"/>
              <a:t>posible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de </a:t>
            </a:r>
            <a:r>
              <a:rPr lang="en-US" sz="3200" dirty="0" err="1" smtClean="0"/>
              <a:t>crear</a:t>
            </a:r>
            <a:r>
              <a:rPr lang="en-US" sz="3200" dirty="0" smtClean="0"/>
              <a:t> el </a:t>
            </a:r>
            <a:r>
              <a:rPr lang="en-US" sz="3200" dirty="0" err="1" smtClean="0"/>
              <a:t>análisis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métricas</a:t>
            </a:r>
            <a:r>
              <a:rPr lang="en-US" sz="3200" dirty="0" smtClean="0"/>
              <a:t> y los </a:t>
            </a:r>
            <a:r>
              <a:rPr lang="en-US" sz="3200" dirty="0" err="1" smtClean="0"/>
              <a:t>informes</a:t>
            </a:r>
            <a:r>
              <a:rPr lang="en-US" sz="3200" dirty="0" smtClean="0"/>
              <a:t> de </a:t>
            </a:r>
            <a:r>
              <a:rPr lang="en-US" sz="3200" dirty="0" err="1" smtClean="0"/>
              <a:t>avance</a:t>
            </a:r>
            <a:r>
              <a:rPr lang="en-US" sz="3200" dirty="0"/>
              <a:t> </a:t>
            </a:r>
            <a:r>
              <a:rPr lang="en-US" sz="3200" dirty="0" smtClean="0"/>
              <a:t>al backlog.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739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74932"/>
            <a:ext cx="8928846" cy="650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ight Arrow 43"/>
          <p:cNvSpPr/>
          <p:nvPr/>
        </p:nvSpPr>
        <p:spPr>
          <a:xfrm rot="16200000">
            <a:off x="8095131" y="4867834"/>
            <a:ext cx="658906" cy="7799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5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 – Sprint #4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Identificación de Tareas – Es positivo tener tareas atómicas, pero se debe tener cuidado para que no cambie mucho el alcance. Faltó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31215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74932"/>
            <a:ext cx="8928846" cy="650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ight Arrow 43"/>
          <p:cNvSpPr/>
          <p:nvPr/>
        </p:nvSpPr>
        <p:spPr>
          <a:xfrm rot="16200000">
            <a:off x="9466731" y="5096434"/>
            <a:ext cx="658906" cy="7799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4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 – Sprint #5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Fue fundamental la gestión de los riesgos (</a:t>
            </a:r>
            <a:r>
              <a:rPr lang="es-AR" sz="3200" dirty="0" err="1" smtClean="0"/>
              <a:t>exámen</a:t>
            </a:r>
            <a:r>
              <a:rPr lang="es-AR" sz="3200" dirty="0" smtClean="0"/>
              <a:t>) para poder terminar el proyecto cumpliendo con el cliente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26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Faltó</a:t>
            </a:r>
            <a:r>
              <a:rPr lang="en-US" sz="3200" dirty="0" smtClean="0"/>
              <a:t>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spike para </a:t>
            </a:r>
            <a:r>
              <a:rPr lang="en-US" sz="3200" dirty="0" err="1" smtClean="0"/>
              <a:t>creación</a:t>
            </a:r>
            <a:r>
              <a:rPr lang="en-US" sz="3200" dirty="0" smtClean="0"/>
              <a:t> de reports 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PDF</a:t>
            </a: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84204"/>
              </p:ext>
            </p:extLst>
          </p:nvPr>
        </p:nvGraphicFramePr>
        <p:xfrm>
          <a:off x="122518" y="3140136"/>
          <a:ext cx="35485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94"/>
                <a:gridCol w="2810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Trabajo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respecto</a:t>
                      </a:r>
                      <a:r>
                        <a:rPr lang="en-US" baseline="0" dirty="0" smtClean="0"/>
                        <a:t> al </a:t>
                      </a:r>
                      <a:r>
                        <a:rPr lang="en-US" baseline="0" dirty="0" err="1" smtClean="0"/>
                        <a:t>estimado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114%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105%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8107308"/>
              </p:ext>
            </p:extLst>
          </p:nvPr>
        </p:nvGraphicFramePr>
        <p:xfrm>
          <a:off x="3599542" y="73599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49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Gracias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0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8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74932"/>
            <a:ext cx="8928846" cy="650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ight Arrow 43"/>
          <p:cNvSpPr/>
          <p:nvPr/>
        </p:nvSpPr>
        <p:spPr>
          <a:xfrm rot="16200000">
            <a:off x="3375212" y="4908176"/>
            <a:ext cx="658906" cy="7799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1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Aprendidas – Sprint #1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Estimar mas tiempo para </a:t>
            </a:r>
            <a:r>
              <a:rPr lang="es-AR" sz="3200" dirty="0" err="1" smtClean="0"/>
              <a:t>spikes</a:t>
            </a:r>
            <a:r>
              <a:rPr lang="es-AR" sz="3200" dirty="0" smtClean="0"/>
              <a:t> con nuevas tecnologías (Android Studio + </a:t>
            </a:r>
            <a:r>
              <a:rPr lang="es-AR" sz="3200" dirty="0" err="1" smtClean="0"/>
              <a:t>RoboLetric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3200" dirty="0" err="1" smtClean="0"/>
              <a:t>Trabajar</a:t>
            </a:r>
            <a:r>
              <a:rPr lang="en-US" sz="3200" dirty="0" smtClean="0"/>
              <a:t> en la </a:t>
            </a:r>
            <a:r>
              <a:rPr lang="en-US" sz="3200" dirty="0" err="1" smtClean="0"/>
              <a:t>tarea</a:t>
            </a:r>
            <a:r>
              <a:rPr lang="en-US" sz="3200" dirty="0" smtClean="0"/>
              <a:t> mas </a:t>
            </a:r>
            <a:r>
              <a:rPr lang="en-US" sz="3200" dirty="0" err="1" smtClean="0"/>
              <a:t>prioritaria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  <a:tabLst>
                <a:tab pos="357188" algn="l"/>
              </a:tabLst>
            </a:pPr>
            <a:r>
              <a:rPr lang="en-US" sz="3200" dirty="0" err="1" smtClean="0"/>
              <a:t>Enviar</a:t>
            </a:r>
            <a:r>
              <a:rPr lang="en-US" sz="3200" dirty="0" smtClean="0"/>
              <a:t> e-mails 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 </a:t>
            </a:r>
            <a:r>
              <a:rPr lang="en-US" sz="3200" dirty="0" err="1" smtClean="0"/>
              <a:t>interno</a:t>
            </a:r>
            <a:r>
              <a:rPr lang="en-US" sz="3200" dirty="0" smtClean="0"/>
              <a:t> para </a:t>
            </a:r>
            <a:r>
              <a:rPr lang="en-US" sz="3200" dirty="0" err="1" smtClean="0"/>
              <a:t>facilitar</a:t>
            </a:r>
            <a:r>
              <a:rPr lang="en-US" sz="3200" dirty="0" smtClean="0"/>
              <a:t> el </a:t>
            </a:r>
            <a:r>
              <a:rPr lang="en-US" sz="3200" dirty="0" err="1" smtClean="0"/>
              <a:t>armado</a:t>
            </a:r>
            <a:r>
              <a:rPr lang="en-US" sz="3200" dirty="0" smtClean="0"/>
              <a:t> de los e-mails al </a:t>
            </a:r>
            <a:r>
              <a:rPr lang="en-US" sz="3200" dirty="0" err="1" smtClean="0"/>
              <a:t>cliente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  <a:tabLst>
                <a:tab pos="357188" algn="l"/>
              </a:tabLst>
            </a:pPr>
            <a:r>
              <a:rPr lang="en-US" sz="3200" dirty="0" err="1" smtClean="0"/>
              <a:t>Tareas</a:t>
            </a:r>
            <a:r>
              <a:rPr lang="en-US" sz="3200" dirty="0" smtClean="0"/>
              <a:t> </a:t>
            </a:r>
            <a:r>
              <a:rPr lang="en-US" sz="3200" dirty="0" err="1" smtClean="0"/>
              <a:t>atómicas</a:t>
            </a:r>
            <a:r>
              <a:rPr lang="en-US" sz="3200" dirty="0" smtClean="0"/>
              <a:t> </a:t>
            </a:r>
            <a:r>
              <a:rPr lang="en-US" sz="3200" dirty="0" err="1" smtClean="0"/>
              <a:t>deján</a:t>
            </a:r>
            <a:r>
              <a:rPr lang="en-US" sz="3200" dirty="0" smtClean="0"/>
              <a:t> en </a:t>
            </a:r>
            <a:r>
              <a:rPr lang="en-US" sz="3200" dirty="0" err="1" smtClean="0"/>
              <a:t>claro</a:t>
            </a:r>
            <a:r>
              <a:rPr lang="en-US" sz="3200" dirty="0" smtClean="0"/>
              <a:t> lo </a:t>
            </a:r>
            <a:r>
              <a:rPr lang="en-US" sz="3200" dirty="0" err="1" smtClean="0"/>
              <a:t>que</a:t>
            </a:r>
            <a:r>
              <a:rPr lang="en-US" sz="3200" dirty="0" smtClean="0"/>
              <a:t> hay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hacer</a:t>
            </a:r>
            <a:r>
              <a:rPr lang="en-US" sz="3200" dirty="0" smtClean="0"/>
              <a:t> y </a:t>
            </a:r>
            <a:r>
              <a:rPr lang="en-US" sz="3200" dirty="0" err="1" smtClean="0"/>
              <a:t>sirven</a:t>
            </a:r>
            <a:r>
              <a:rPr lang="en-US" sz="3200" dirty="0" smtClean="0"/>
              <a:t> para </a:t>
            </a:r>
            <a:r>
              <a:rPr lang="en-US" sz="3200" dirty="0" err="1" smtClean="0"/>
              <a:t>mostrar</a:t>
            </a:r>
            <a:r>
              <a:rPr lang="en-US" sz="3200" dirty="0" smtClean="0"/>
              <a:t> </a:t>
            </a:r>
            <a:r>
              <a:rPr lang="en-US" sz="3200" dirty="0" err="1" smtClean="0"/>
              <a:t>progreso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91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1 - </a:t>
            </a:r>
            <a:r>
              <a:rPr lang="es-AR" dirty="0" err="1" smtClean="0"/>
              <a:t>Burndown</a:t>
            </a:r>
            <a:r>
              <a:rPr lang="es-AR" dirty="0" smtClean="0"/>
              <a:t> </a:t>
            </a:r>
            <a:r>
              <a:rPr lang="es-AR" dirty="0" smtClean="0"/>
              <a:t>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04" t="13236" r="1769" b="12133"/>
          <a:stretch/>
        </p:blipFill>
        <p:spPr>
          <a:xfrm>
            <a:off x="927846" y="1554118"/>
            <a:ext cx="10722903" cy="46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74932"/>
            <a:ext cx="8928846" cy="650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ight Arrow 43"/>
          <p:cNvSpPr/>
          <p:nvPr/>
        </p:nvSpPr>
        <p:spPr>
          <a:xfrm rot="16200000">
            <a:off x="4693024" y="4948517"/>
            <a:ext cx="658906" cy="7799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7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199" y="357166"/>
            <a:ext cx="86957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aprendidas – Sprint #2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529" y="1268761"/>
            <a:ext cx="10488705" cy="54006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Reuniones</a:t>
            </a:r>
            <a:r>
              <a:rPr lang="en-US" sz="3200" dirty="0"/>
              <a:t> - </a:t>
            </a:r>
            <a:r>
              <a:rPr lang="en-US" sz="3200" dirty="0" err="1"/>
              <a:t>Planeamiento</a:t>
            </a:r>
            <a:r>
              <a:rPr lang="en-US" sz="3200" dirty="0"/>
              <a:t>: 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Prioridades</a:t>
            </a:r>
            <a:r>
              <a:rPr lang="en-US" sz="2800" dirty="0"/>
              <a:t> de alto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definidas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Mockups simples (</a:t>
            </a:r>
            <a:r>
              <a:rPr lang="en-US" sz="2800" dirty="0" err="1"/>
              <a:t>ej</a:t>
            </a:r>
            <a:r>
              <a:rPr lang="en-US" sz="2800" dirty="0"/>
              <a:t>: </a:t>
            </a:r>
            <a:r>
              <a:rPr lang="en-US" sz="2800" dirty="0" err="1"/>
              <a:t>papel</a:t>
            </a:r>
            <a:r>
              <a:rPr lang="en-US" sz="2800" dirty="0"/>
              <a:t>) </a:t>
            </a:r>
            <a:r>
              <a:rPr lang="en-US" sz="2800" dirty="0" err="1"/>
              <a:t>aprobados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Criterios</a:t>
            </a:r>
            <a:r>
              <a:rPr lang="en-US" sz="2800" dirty="0"/>
              <a:t> de </a:t>
            </a:r>
            <a:r>
              <a:rPr lang="en-US" sz="2800" dirty="0" err="1"/>
              <a:t>aceptación</a:t>
            </a:r>
            <a:r>
              <a:rPr lang="en-US" sz="2800" dirty="0"/>
              <a:t> </a:t>
            </a:r>
            <a:r>
              <a:rPr lang="en-US" sz="2800" dirty="0" err="1"/>
              <a:t>mínimos</a:t>
            </a:r>
            <a:r>
              <a:rPr lang="en-US" sz="2800" dirty="0"/>
              <a:t> </a:t>
            </a:r>
            <a:r>
              <a:rPr lang="en-US" sz="2800" dirty="0" err="1"/>
              <a:t>establecidos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el </a:t>
            </a:r>
            <a:r>
              <a:rPr lang="en-US" sz="2800" dirty="0" err="1"/>
              <a:t>cliente</a:t>
            </a:r>
            <a:r>
              <a:rPr lang="en-US" sz="2800" dirty="0"/>
              <a:t>.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básico</a:t>
            </a:r>
            <a:r>
              <a:rPr lang="en-US" sz="2800" dirty="0"/>
              <a:t> </a:t>
            </a:r>
            <a:r>
              <a:rPr lang="en-US" sz="2800" dirty="0" err="1"/>
              <a:t>definido</a:t>
            </a:r>
            <a:r>
              <a:rPr lang="en-US" sz="2800" dirty="0"/>
              <a:t> </a:t>
            </a:r>
            <a:r>
              <a:rPr lang="en-US" sz="2800" dirty="0" err="1" smtClean="0"/>
              <a:t>aprobado</a:t>
            </a:r>
            <a:endParaRPr lang="en-US" sz="2800" dirty="0" smtClean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Reunión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equipo</a:t>
            </a:r>
            <a:r>
              <a:rPr lang="en-US" sz="2800" dirty="0" smtClean="0"/>
              <a:t> para </a:t>
            </a:r>
            <a:r>
              <a:rPr lang="en-US" sz="2800" dirty="0" err="1" smtClean="0"/>
              <a:t>dejar</a:t>
            </a:r>
            <a:r>
              <a:rPr lang="en-US" sz="2800" dirty="0" smtClean="0"/>
              <a:t> en </a:t>
            </a:r>
            <a:r>
              <a:rPr lang="en-US" sz="2800" dirty="0" err="1" smtClean="0"/>
              <a:t>claro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prioridades</a:t>
            </a:r>
            <a:endParaRPr lang="es-AR" sz="28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Obtener información del esfuerzo real de las tareas para mejorar la estimación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Utilizar mensajes separados y enviar recordatorios para no quedarnos bloqueados.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Reducir</a:t>
            </a:r>
            <a:r>
              <a:rPr lang="en-US" sz="3200" dirty="0"/>
              <a:t> la </a:t>
            </a:r>
            <a:r>
              <a:rPr lang="en-US" sz="3200" dirty="0" err="1"/>
              <a:t>cantidad</a:t>
            </a:r>
            <a:r>
              <a:rPr lang="en-US" sz="3200" dirty="0"/>
              <a:t> de e-mails de </a:t>
            </a:r>
            <a:r>
              <a:rPr lang="en-US" sz="3200" dirty="0" err="1"/>
              <a:t>informe</a:t>
            </a:r>
            <a:r>
              <a:rPr lang="en-US" sz="3200" dirty="0"/>
              <a:t> de </a:t>
            </a:r>
            <a:r>
              <a:rPr lang="en-US" sz="3200" dirty="0" err="1"/>
              <a:t>progreso</a:t>
            </a:r>
            <a:r>
              <a:rPr lang="en-US" sz="3200" dirty="0"/>
              <a:t>, con </a:t>
            </a:r>
            <a:r>
              <a:rPr lang="en-US" sz="3200" dirty="0" err="1"/>
              <a:t>orientación</a:t>
            </a:r>
            <a:r>
              <a:rPr lang="en-US" sz="3200" dirty="0"/>
              <a:t> a </a:t>
            </a:r>
            <a:r>
              <a:rPr lang="en-US" sz="3200" dirty="0" err="1"/>
              <a:t>funcionalidades</a:t>
            </a:r>
            <a:r>
              <a:rPr lang="en-US" sz="3200" dirty="0"/>
              <a:t> </a:t>
            </a:r>
            <a:r>
              <a:rPr lang="en-US" sz="3200" dirty="0" err="1"/>
              <a:t>completas</a:t>
            </a:r>
            <a:r>
              <a:rPr lang="en-US" sz="3200" dirty="0"/>
              <a:t> y no </a:t>
            </a:r>
            <a:r>
              <a:rPr lang="en-US" sz="3200" dirty="0" err="1"/>
              <a:t>tanto</a:t>
            </a:r>
            <a:r>
              <a:rPr lang="en-US" sz="3200" dirty="0"/>
              <a:t> a </a:t>
            </a:r>
            <a:r>
              <a:rPr lang="en-US" sz="3200" dirty="0" err="1"/>
              <a:t>detalles</a:t>
            </a:r>
            <a:r>
              <a:rPr lang="en-US" sz="3200" dirty="0"/>
              <a:t> </a:t>
            </a:r>
            <a:r>
              <a:rPr lang="en-US" sz="3200" dirty="0" err="1"/>
              <a:t>internos</a:t>
            </a:r>
            <a:r>
              <a:rPr lang="en-US" sz="3200" dirty="0"/>
              <a:t> para no </a:t>
            </a:r>
            <a:r>
              <a:rPr lang="en-US" sz="3200" dirty="0" err="1"/>
              <a:t>agobiar</a:t>
            </a:r>
            <a:r>
              <a:rPr lang="en-US" sz="3200" dirty="0"/>
              <a:t> al </a:t>
            </a:r>
            <a:r>
              <a:rPr lang="en-US" sz="3200" dirty="0" err="1"/>
              <a:t>cliente</a:t>
            </a:r>
            <a:r>
              <a:rPr lang="en-US" sz="3200" dirty="0" smtClean="0"/>
              <a:t>. </a:t>
            </a:r>
            <a:r>
              <a:rPr lang="en-US" sz="3200" dirty="0" err="1" smtClean="0"/>
              <a:t>Uso</a:t>
            </a:r>
            <a:r>
              <a:rPr lang="en-US" sz="3200" dirty="0" smtClean="0"/>
              <a:t> de </a:t>
            </a:r>
            <a:r>
              <a:rPr lang="en-US" sz="3200" b="1" dirty="0" smtClean="0">
                <a:solidFill>
                  <a:srgbClr val="FF0000"/>
                </a:solidFill>
              </a:rPr>
              <a:t>URGENTE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s-A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n-US" dirty="0" smtClean="0"/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Mockups</a:t>
                </a: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Criterios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aceptación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Prioridades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Aprobar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mockups y UAT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29386" y="5091917"/>
            <a:ext cx="379317" cy="27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08703" y="5184045"/>
            <a:ext cx="22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Análisis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estimaciones</a:t>
            </a:r>
            <a:endParaRPr lang="es-A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557</TotalTime>
  <Words>482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Wingdings</vt:lpstr>
      <vt:lpstr>Metropolitan</vt:lpstr>
      <vt:lpstr>PhoneTicket Presentacion Final</vt:lpstr>
      <vt:lpstr>PowerPoint Presentation</vt:lpstr>
      <vt:lpstr>PowerPoint Presentation</vt:lpstr>
      <vt:lpstr>Lecciones Aprendidas – Sprint #1</vt:lpstr>
      <vt:lpstr>Sprint 1 - Burndown Chart </vt:lpstr>
      <vt:lpstr>PowerPoint Presentation</vt:lpstr>
      <vt:lpstr>PowerPoint Presentation</vt:lpstr>
      <vt:lpstr>Lecciones aprendidas – Sprint #2</vt:lpstr>
      <vt:lpstr>PowerPoint Presentation</vt:lpstr>
      <vt:lpstr>PowerPoint Presentation</vt:lpstr>
      <vt:lpstr>Lecciones aprendidas – Sprint #3</vt:lpstr>
      <vt:lpstr>PowerPoint Presentation</vt:lpstr>
      <vt:lpstr>Lecciones aprendidas – Sprint #4</vt:lpstr>
      <vt:lpstr>PowerPoint Presentation</vt:lpstr>
      <vt:lpstr>Lecciones aprendidas – Sprint #5</vt:lpstr>
      <vt:lpstr>PowerPoint Presentation</vt:lpstr>
      <vt:lpstr>DEMO</vt:lpstr>
      <vt:lpstr>Preguntas?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119</cp:revision>
  <dcterms:created xsi:type="dcterms:W3CDTF">2013-10-19T20:14:30Z</dcterms:created>
  <dcterms:modified xsi:type="dcterms:W3CDTF">2013-11-18T21:05:17Z</dcterms:modified>
</cp:coreProperties>
</file>