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3286" y="1290109"/>
          <a:ext cx="6056994" cy="5050483"/>
        </p:xfrm>
        <a:graphic>
          <a:graphicData uri="http://schemas.openxmlformats.org/drawingml/2006/table">
            <a:tbl>
              <a:tblPr/>
              <a:tblGrid>
                <a:gridCol w="859971"/>
                <a:gridCol w="2176677"/>
                <a:gridCol w="868197"/>
                <a:gridCol w="1027161"/>
                <a:gridCol w="1124988"/>
              </a:tblGrid>
              <a:tr h="2351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s-AR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Story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Estimadas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Consumidas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% Consumido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Estilos Salas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Funciones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Crear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Editar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Admin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Listar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Promocion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Bug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8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Calendario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Reserva/Compra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Complejos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Compra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87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Data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422573" y="1273191"/>
          <a:ext cx="5301341" cy="5301784"/>
        </p:xfrm>
        <a:graphic>
          <a:graphicData uri="http://schemas.openxmlformats.org/drawingml/2006/table">
            <a:tbl>
              <a:tblPr/>
              <a:tblGrid>
                <a:gridCol w="845503"/>
                <a:gridCol w="1812302"/>
                <a:gridCol w="759883"/>
                <a:gridCol w="899016"/>
                <a:gridCol w="984637"/>
              </a:tblGrid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Estilo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Promociones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Reserva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 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Pelicula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41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Ver </a:t>
                      </a:r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33"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</a:p>
        </p:txBody>
      </p:sp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58</TotalTime>
  <Words>566</Words>
  <Application>Microsoft Office PowerPoint</Application>
  <PresentationFormat>Personalizado</PresentationFormat>
  <Paragraphs>172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Metropolitan</vt:lpstr>
      <vt:lpstr>PhoneTicket Sprint #4 – Informe de Avance</vt:lpstr>
      <vt:lpstr>Objetivos Aplicación Móvil</vt:lpstr>
      <vt:lpstr>Objetivos Backend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MATIAS</cp:lastModifiedBy>
  <cp:revision>11</cp:revision>
  <dcterms:created xsi:type="dcterms:W3CDTF">2013-10-19T19:44:22Z</dcterms:created>
  <dcterms:modified xsi:type="dcterms:W3CDTF">2013-10-28T01:58:31Z</dcterms:modified>
</cp:coreProperties>
</file>