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1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160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72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644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166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56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04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674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325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410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0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5409-8EB1-4CC7-9170-8FE5FBA5893A}" type="datetimeFigureOut">
              <a:rPr lang="es-AR" smtClean="0"/>
              <a:t>05/10/2013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ACE8-14B6-41E7-ABE3-F2DC8261344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443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4145" y="240274"/>
            <a:ext cx="6992011" cy="4176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2199109" y="590842"/>
            <a:ext cx="250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Editar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Función</a:t>
            </a:r>
            <a:endParaRPr lang="es-A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05317" y="1633355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Complejo</a:t>
            </a:r>
            <a:r>
              <a:rPr lang="en-US" dirty="0" smtClean="0"/>
              <a:t>:</a:t>
            </a:r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3348318" y="1702828"/>
            <a:ext cx="1795182" cy="230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5143500" y="1702828"/>
            <a:ext cx="230385" cy="230385"/>
            <a:chOff x="5143500" y="1702828"/>
            <a:chExt cx="230385" cy="230385"/>
          </a:xfrm>
        </p:grpSpPr>
        <p:sp>
          <p:nvSpPr>
            <p:cNvPr id="3" name="Rectangle 2"/>
            <p:cNvSpPr/>
            <p:nvPr/>
          </p:nvSpPr>
          <p:spPr>
            <a:xfrm>
              <a:off x="5143500" y="1702828"/>
              <a:ext cx="230385" cy="2303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flipV="1">
              <a:off x="5233660" y="1786304"/>
              <a:ext cx="69861" cy="7034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16358" y="1633355"/>
            <a:ext cx="3168568" cy="369332"/>
            <a:chOff x="5539890" y="1633355"/>
            <a:chExt cx="316856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539890" y="1633355"/>
              <a:ext cx="250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Sala</a:t>
              </a:r>
              <a:r>
                <a:rPr lang="en-US" dirty="0" smtClean="0"/>
                <a:t>:</a:t>
              </a:r>
              <a:endParaRPr lang="es-A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2891" y="1702828"/>
              <a:ext cx="1795182" cy="2303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478073" y="1702828"/>
              <a:ext cx="230385" cy="230385"/>
              <a:chOff x="5143500" y="1702828"/>
              <a:chExt cx="230385" cy="23038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143500" y="1702828"/>
                <a:ext cx="230385" cy="23038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flipV="1">
                <a:off x="5233660" y="1786304"/>
                <a:ext cx="69861" cy="7034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2199110" y="2164536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Fecha</a:t>
            </a:r>
            <a:r>
              <a:rPr lang="en-US" dirty="0" smtClean="0"/>
              <a:t>:</a:t>
            </a:r>
            <a:endParaRPr lang="es-AR" dirty="0"/>
          </a:p>
        </p:txBody>
      </p:sp>
      <p:sp>
        <p:nvSpPr>
          <p:cNvPr id="16" name="Rectangle 15"/>
          <p:cNvSpPr/>
          <p:nvPr/>
        </p:nvSpPr>
        <p:spPr>
          <a:xfrm>
            <a:off x="3342111" y="2234009"/>
            <a:ext cx="1795182" cy="230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5510151" y="2164536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Hora</a:t>
            </a:r>
            <a:r>
              <a:rPr lang="en-US" dirty="0" smtClean="0"/>
              <a:t>:</a:t>
            </a:r>
            <a:endParaRPr lang="es-AR" dirty="0"/>
          </a:p>
        </p:txBody>
      </p:sp>
      <p:sp>
        <p:nvSpPr>
          <p:cNvPr id="18" name="Rectangle 17"/>
          <p:cNvSpPr/>
          <p:nvPr/>
        </p:nvSpPr>
        <p:spPr>
          <a:xfrm>
            <a:off x="6653152" y="2234008"/>
            <a:ext cx="1795182" cy="230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2214406" y="2765190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Precio</a:t>
            </a:r>
            <a:r>
              <a:rPr lang="en-US" dirty="0" smtClean="0"/>
              <a:t>:</a:t>
            </a: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3342111" y="2834664"/>
            <a:ext cx="1795182" cy="230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/>
          <p:cNvSpPr txBox="1"/>
          <p:nvPr/>
        </p:nvSpPr>
        <p:spPr>
          <a:xfrm>
            <a:off x="2214406" y="1102173"/>
            <a:ext cx="43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Película</a:t>
            </a:r>
            <a:r>
              <a:rPr lang="en-US" dirty="0" smtClean="0"/>
              <a:t>: Star Wars V, El </a:t>
            </a:r>
            <a:r>
              <a:rPr lang="en-US" dirty="0" err="1"/>
              <a:t>I</a:t>
            </a:r>
            <a:r>
              <a:rPr lang="en-US" dirty="0" err="1" smtClean="0"/>
              <a:t>mperio</a:t>
            </a:r>
            <a:r>
              <a:rPr lang="en-US" dirty="0" smtClean="0"/>
              <a:t> </a:t>
            </a:r>
            <a:r>
              <a:rPr lang="en-US" dirty="0" err="1" smtClean="0"/>
              <a:t>contraataca</a:t>
            </a:r>
            <a:endParaRPr lang="es-AR" dirty="0"/>
          </a:p>
        </p:txBody>
      </p:sp>
      <p:sp>
        <p:nvSpPr>
          <p:cNvPr id="22" name="Rounded Rectangle 21"/>
          <p:cNvSpPr/>
          <p:nvPr/>
        </p:nvSpPr>
        <p:spPr>
          <a:xfrm>
            <a:off x="2335237" y="3530991"/>
            <a:ext cx="1659988" cy="476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Guardar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532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</dc:creator>
  <cp:lastModifiedBy>Damian</cp:lastModifiedBy>
  <cp:revision>6</cp:revision>
  <dcterms:created xsi:type="dcterms:W3CDTF">2013-10-05T20:22:42Z</dcterms:created>
  <dcterms:modified xsi:type="dcterms:W3CDTF">2013-10-05T20:29:23Z</dcterms:modified>
</cp:coreProperties>
</file>