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4" r:id="rId7"/>
    <p:sldId id="276" r:id="rId8"/>
    <p:sldId id="277" r:id="rId9"/>
    <p:sldId id="278" r:id="rId10"/>
    <p:sldId id="263" r:id="rId11"/>
    <p:sldId id="279" r:id="rId12"/>
    <p:sldId id="264" r:id="rId13"/>
    <p:sldId id="265" r:id="rId14"/>
    <p:sldId id="267" r:id="rId15"/>
    <p:sldId id="266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20/10/2013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</a:t>
            </a:r>
            <a:r>
              <a:rPr lang="en-US" dirty="0" err="1" smtClean="0"/>
              <a:t>Facebook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691743" y="1245324"/>
            <a:ext cx="7077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Al momento el compartir en </a:t>
            </a:r>
            <a:r>
              <a:rPr lang="es-AR" sz="2800" dirty="0" err="1" smtClean="0"/>
              <a:t>facebook</a:t>
            </a:r>
            <a:r>
              <a:rPr lang="es-AR" sz="2800" dirty="0" smtClean="0"/>
              <a:t> muestra la ventana que podemos ver a la izquierda.</a:t>
            </a:r>
          </a:p>
          <a:p>
            <a:endParaRPr lang="es-AR" sz="2800" dirty="0" smtClean="0"/>
          </a:p>
          <a:p>
            <a:r>
              <a:rPr lang="es-AR" sz="2800" dirty="0" smtClean="0"/>
              <a:t>No se definió al momento que agregados (links, imágenes, otros) se le agregaran a la publicación.</a:t>
            </a:r>
          </a:p>
          <a:p>
            <a:endParaRPr lang="es-AR" sz="2800" dirty="0" smtClean="0"/>
          </a:p>
          <a:p>
            <a:r>
              <a:rPr lang="es-AR" sz="2800" dirty="0" smtClean="0"/>
              <a:t>Al momento podemos ver un ejemplo de una publicación con un enlace a developers.facebook.com.</a:t>
            </a:r>
            <a:endParaRPr lang="es-AR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24641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19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033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xmlns="" val="3003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3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9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xmlns="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Hora.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endParaRPr lang="es-AR" sz="3200" dirty="0" smtClean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Reestimar las tareas si vemos que hay una gran diferencia en el esfuerzo consumido y la estimación e informarlo al cliente, tanto para quitar alguna tarea con menos prioridad como para agregar mas tareas dependiendo del caso.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Establecer criterios globales para cada tipo de documento y asignar la responsabilidad de revisar los mismos antes de enviarlos al cliente.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1461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64771" y="1328055"/>
          <a:ext cx="10112828" cy="4659088"/>
        </p:xfrm>
        <a:graphic>
          <a:graphicData uri="http://schemas.openxmlformats.org/drawingml/2006/table">
            <a:tbl>
              <a:tblPr/>
              <a:tblGrid>
                <a:gridCol w="1330981"/>
                <a:gridCol w="2262105"/>
                <a:gridCol w="1355385"/>
                <a:gridCol w="1971129"/>
                <a:gridCol w="1995533"/>
                <a:gridCol w="1197695"/>
              </a:tblGrid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StoryPoints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Estimadas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consumidas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% Esfuerzo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Crear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190%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Admin. Crear Sala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88%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Sala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funciones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Películas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Salas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75%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complejo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funciones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lista de 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peliculas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4,25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86,5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114%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dirty="0" err="1" smtClean="0"/>
              <a:t>Películas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películas muestra como ventana principal una lista de dos columnas con los posters de las películas.</a:t>
            </a:r>
          </a:p>
          <a:p>
            <a:endParaRPr lang="es-AR" sz="2800" dirty="0" smtClean="0"/>
          </a:p>
          <a:p>
            <a:r>
              <a:rPr lang="es-AR" sz="2800" dirty="0" smtClean="0"/>
              <a:t>Al tocar un poster podremos ver el detalle de la película con sus funciones y los botones de compartir en las redes sociales.</a:t>
            </a:r>
            <a:endParaRPr lang="es-AR" sz="28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18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86" y="1224642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Las funciones se ven en un menú desplegable.</a:t>
            </a:r>
          </a:p>
          <a:p>
            <a:endParaRPr lang="es-AR" sz="2800" dirty="0" smtClean="0"/>
          </a:p>
          <a:p>
            <a:r>
              <a:rPr lang="es-AR" sz="2800" dirty="0" smtClean="0"/>
              <a:t>Este menú muestra las funciones contraídas por complejo y para cada complejo, las funciones de la semana.</a:t>
            </a:r>
          </a:p>
          <a:p>
            <a:endParaRPr lang="es-AR" sz="2800" dirty="0" smtClean="0"/>
          </a:p>
          <a:p>
            <a:r>
              <a:rPr lang="es-AR" sz="2800" dirty="0" smtClean="0"/>
              <a:t>El botón “&gt;” es un enlace al detalle del complejo.</a:t>
            </a:r>
          </a:p>
          <a:p>
            <a:endParaRPr lang="es-AR" sz="2800" dirty="0" smtClean="0"/>
          </a:p>
          <a:p>
            <a:r>
              <a:rPr lang="es-AR" sz="2800" dirty="0" smtClean="0"/>
              <a:t>Los horarios serán </a:t>
            </a:r>
            <a:r>
              <a:rPr lang="es-AR" sz="2800" dirty="0" err="1" smtClean="0"/>
              <a:t>clickeables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656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371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complejo muestra una lista con todos los complejos (nombre y dirección).</a:t>
            </a:r>
          </a:p>
          <a:p>
            <a:endParaRPr lang="es-AR" sz="2800" dirty="0" smtClean="0"/>
          </a:p>
          <a:p>
            <a:r>
              <a:rPr lang="es-AR" sz="2800" dirty="0" smtClean="0"/>
              <a:t>En este momento el detalle del complejo muestra el nombre, dirección y un botón para ver la posición geográfica en una aplicación externa.</a:t>
            </a:r>
          </a:p>
          <a:p>
            <a:endParaRPr lang="es-AR" sz="2800" dirty="0" smtClean="0"/>
          </a:p>
          <a:p>
            <a:r>
              <a:rPr lang="es-AR" sz="2800" dirty="0" smtClean="0"/>
              <a:t>Además se ven los botones de compartir en redes sociales.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3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028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</TotalTime>
  <Words>605</Words>
  <Application>Microsoft Office PowerPoint</Application>
  <PresentationFormat>Personalizado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Metropolitan</vt:lpstr>
      <vt:lpstr>PhoneTicket Sprint #3</vt:lpstr>
      <vt:lpstr>Objetivos Aplicación Móvil</vt:lpstr>
      <vt:lpstr>Objetivos Backend</vt:lpstr>
      <vt:lpstr>Burndown Chart </vt:lpstr>
      <vt:lpstr>Métricas</vt:lpstr>
      <vt:lpstr>Menu desplegable</vt:lpstr>
      <vt:lpstr>Menu Películas</vt:lpstr>
      <vt:lpstr>Funciones</vt:lpstr>
      <vt:lpstr>Complejos</vt:lpstr>
      <vt:lpstr>Compartir en Twitter</vt:lpstr>
      <vt:lpstr>Compartir en Facebook</vt:lpstr>
      <vt:lpstr>Crear Funciones</vt:lpstr>
      <vt:lpstr>Listar Funciones</vt:lpstr>
      <vt:lpstr>Editar función</vt:lpstr>
      <vt:lpstr>Ver detalle de función</vt:lpstr>
      <vt:lpstr>Agregar sala</vt:lpstr>
      <vt:lpstr>Listado de salas</vt:lpstr>
      <vt:lpstr>Usuarios Admin &amp; Read-Only</vt:lpstr>
      <vt:lpstr>Usuarios Admin &amp; Read-Only</vt:lpstr>
      <vt:lpstr>Oportunidades de Mejora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MATIAS</cp:lastModifiedBy>
  <cp:revision>9</cp:revision>
  <dcterms:created xsi:type="dcterms:W3CDTF">2013-10-19T20:14:30Z</dcterms:created>
  <dcterms:modified xsi:type="dcterms:W3CDTF">2013-10-20T22:55:44Z</dcterms:modified>
</cp:coreProperties>
</file>