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878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463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260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723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697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631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185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774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86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608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3054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319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#4 – Informe de Avance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61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Mi reserva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7228114" y="1321750"/>
            <a:ext cx="457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Imagen izquierda: podemos ver el detalle de una reserva. A diferencia de la compra aparecen las acciones de cancelar y comprar.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derecha: mediante la acción de cancelar nos aparecerá un dialogo de confirmación.</a:t>
            </a:r>
          </a:p>
          <a:p>
            <a:r>
              <a:rPr lang="es-AR" sz="2400" dirty="0" smtClean="0"/>
              <a:t>En caos de cancelar volvemos a ver la pantalla como la imagen de la derecha.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886" y="1235529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0885" y="1246414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Cancelar Reserva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7228114" y="1321750"/>
            <a:ext cx="457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Imagen izquierda: una vez confirmada la cancelación de una reserva, veremos este mensaje con el icono de progreso.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derecha: en caso de que haya un error aparecerá este mensaje y al tocar en “continuar” volveremos al detalle de la reserva que se quiso cancelar.</a:t>
            </a:r>
          </a:p>
          <a:p>
            <a:endParaRPr lang="es-AR" sz="2400" dirty="0" smtClean="0"/>
          </a:p>
          <a:p>
            <a:r>
              <a:rPr lang="es-AR" sz="2400" dirty="0" smtClean="0"/>
              <a:t>En caso de éxito, se le mostrar al usuario la ventana de mis compras y reservas.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314" y="1224643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2657" y="1224643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smtClean="0"/>
              <a:t>Para </a:t>
            </a:r>
            <a:r>
              <a:rPr lang="en-US" dirty="0" err="1" smtClean="0"/>
              <a:t>hablar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Capacidad</a:t>
            </a:r>
            <a:r>
              <a:rPr lang="en-US" sz="3200" dirty="0" smtClean="0"/>
              <a:t> de </a:t>
            </a:r>
            <a:r>
              <a:rPr lang="en-US" sz="3200" dirty="0" err="1" smtClean="0"/>
              <a:t>e</a:t>
            </a:r>
            <a:r>
              <a:rPr lang="en-US" sz="3200" dirty="0" err="1" smtClean="0"/>
              <a:t>ditar</a:t>
            </a:r>
            <a:r>
              <a:rPr lang="en-US" sz="3200" dirty="0" smtClean="0"/>
              <a:t> </a:t>
            </a:r>
            <a:r>
              <a:rPr lang="en-US" sz="3200" dirty="0" err="1"/>
              <a:t>s</a:t>
            </a:r>
            <a:r>
              <a:rPr lang="en-US" sz="3200" dirty="0" err="1" smtClean="0"/>
              <a:t>ala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1270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63353" y="1745674"/>
            <a:ext cx="8065294" cy="4174836"/>
          </a:xfrm>
        </p:spPr>
        <p:txBody>
          <a:bodyPr>
            <a:noAutofit/>
          </a:bodyPr>
          <a:lstStyle/>
          <a:p>
            <a:pPr marL="0" indent="0">
              <a:buClr>
                <a:srgbClr val="00B050"/>
              </a:buClr>
              <a:buNone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10279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Métricas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63286" y="1290109"/>
          <a:ext cx="6056994" cy="5050483"/>
        </p:xfrm>
        <a:graphic>
          <a:graphicData uri="http://schemas.openxmlformats.org/drawingml/2006/table">
            <a:tbl>
              <a:tblPr/>
              <a:tblGrid>
                <a:gridCol w="859971"/>
                <a:gridCol w="2176677"/>
                <a:gridCol w="868197"/>
                <a:gridCol w="1027161"/>
                <a:gridCol w="1124988"/>
              </a:tblGrid>
              <a:tr h="2351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Tipo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User</a:t>
                      </a:r>
                      <a:r>
                        <a:rPr lang="es-AR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s-AR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Story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Estimadas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Consumidas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Consumido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Adm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 Estilos Salas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Adm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 Funciones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AR" sz="14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Admin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 Crear 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Promocion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Admin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 Editar 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Promocion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Admin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 Listar 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Promocion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Bug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78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Calendario 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Reserva/Compra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Complejos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Complejos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Compra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Compra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Gestión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Data 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Entry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6422573" y="1273191"/>
          <a:ext cx="5301341" cy="5301784"/>
        </p:xfrm>
        <a:graphic>
          <a:graphicData uri="http://schemas.openxmlformats.org/drawingml/2006/table">
            <a:tbl>
              <a:tblPr/>
              <a:tblGrid>
                <a:gridCol w="845503"/>
                <a:gridCol w="1812302"/>
                <a:gridCol w="759883"/>
                <a:gridCol w="899016"/>
                <a:gridCol w="984637"/>
              </a:tblGrid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Estilo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Gestión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PM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Promociones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Promociones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Reserva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Reserva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Ver 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Mi Cuenta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9,25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Ver 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Mi Cuenta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Ver 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Pelicula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Ver 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Sala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Ver 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Sala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33"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A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Complejos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9314" y="125730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5660572" y="1491343"/>
            <a:ext cx="44849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Esta pantalla representa la ventana de complejos y lista de complejos colapsada en una misma ventana.</a:t>
            </a:r>
          </a:p>
          <a:p>
            <a:endParaRPr lang="es-AR" sz="2800" dirty="0" smtClean="0"/>
          </a:p>
          <a:p>
            <a:r>
              <a:rPr lang="es-AR" sz="2800" dirty="0" smtClean="0"/>
              <a:t>Aparecerá aquí una lista de complejos existentes en el servidor y la vista tendrá </a:t>
            </a:r>
            <a:r>
              <a:rPr lang="es-AR" sz="2800" dirty="0" err="1" smtClean="0"/>
              <a:t>scroll</a:t>
            </a:r>
            <a:r>
              <a:rPr lang="es-AR" sz="2800" dirty="0" smtClean="0"/>
              <a:t> vertical en caso de que no entre en pantalla.</a:t>
            </a:r>
          </a:p>
        </p:txBody>
      </p:sp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Compra/Reserva paso 1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311" y="125730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5941" y="125730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7228114" y="1321750"/>
            <a:ext cx="457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Estas pantallas representan el primer paso de la compra y reserva.</a:t>
            </a:r>
          </a:p>
          <a:p>
            <a:r>
              <a:rPr lang="es-AR" sz="2400" dirty="0" smtClean="0"/>
              <a:t>Se accede a ella tocando un horario en la lista de funciones del detalle de película.</a:t>
            </a:r>
          </a:p>
          <a:p>
            <a:endParaRPr lang="es-AR" sz="2400" dirty="0" smtClean="0"/>
          </a:p>
          <a:p>
            <a:r>
              <a:rPr lang="es-AR" sz="2400" dirty="0" smtClean="0"/>
              <a:t>El </a:t>
            </a:r>
            <a:r>
              <a:rPr lang="es-AR" sz="2400" dirty="0" err="1" smtClean="0"/>
              <a:t>layout</a:t>
            </a:r>
            <a:r>
              <a:rPr lang="es-AR" sz="2400" dirty="0" smtClean="0"/>
              <a:t> de asiento tiene </a:t>
            </a:r>
            <a:r>
              <a:rPr lang="es-AR" sz="2400" dirty="0" err="1" smtClean="0"/>
              <a:t>scroll</a:t>
            </a:r>
            <a:r>
              <a:rPr lang="es-AR" sz="2400" dirty="0" smtClean="0"/>
              <a:t> y zoom.</a:t>
            </a:r>
          </a:p>
          <a:p>
            <a:endParaRPr lang="es-AR" sz="2400" dirty="0" smtClean="0"/>
          </a:p>
          <a:p>
            <a:r>
              <a:rPr lang="es-AR" sz="2400" dirty="0" smtClean="0"/>
              <a:t>Es posible tocar los asiento, lo cuales se marcan en verde. </a:t>
            </a:r>
          </a:p>
          <a:p>
            <a:endParaRPr lang="es-AR" sz="2400" dirty="0" smtClean="0"/>
          </a:p>
          <a:p>
            <a:r>
              <a:rPr lang="es-AR" sz="2400" dirty="0" smtClean="0"/>
              <a:t>Los rojos representan asientos ya tomados por otros usuarios.</a:t>
            </a:r>
          </a:p>
        </p:txBody>
      </p:sp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Mi cuenta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7228114" y="1321750"/>
            <a:ext cx="457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Aquí se observa la ventana de la cuenta del usuario.</a:t>
            </a:r>
          </a:p>
          <a:p>
            <a:r>
              <a:rPr lang="es-AR" sz="2400" dirty="0" smtClean="0"/>
              <a:t>A la misma accedemos mediante el </a:t>
            </a:r>
            <a:r>
              <a:rPr lang="es-AR" sz="2400" dirty="0" err="1" smtClean="0"/>
              <a:t>ribbon</a:t>
            </a:r>
            <a:r>
              <a:rPr lang="es-AR" sz="2400" dirty="0" smtClean="0"/>
              <a:t> menú.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izquierda: no hay un usuario </a:t>
            </a:r>
            <a:r>
              <a:rPr lang="es-AR" sz="2400" dirty="0" err="1" smtClean="0"/>
              <a:t>logueado</a:t>
            </a:r>
            <a:r>
              <a:rPr lang="es-AR" sz="2400" dirty="0" smtClean="0"/>
              <a:t>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derecha: hay un usuario </a:t>
            </a:r>
            <a:r>
              <a:rPr lang="es-AR" sz="2400" dirty="0" err="1" smtClean="0"/>
              <a:t>logueado</a:t>
            </a:r>
            <a:r>
              <a:rPr lang="es-AR" sz="2400" dirty="0" smtClean="0"/>
              <a:t> o nos acabamos de </a:t>
            </a:r>
            <a:r>
              <a:rPr lang="es-AR" sz="2400" dirty="0" err="1" smtClean="0"/>
              <a:t>loguear</a:t>
            </a:r>
            <a:r>
              <a:rPr lang="es-AR" sz="2400" dirty="0" smtClean="0"/>
              <a:t> mediante la acción de la ventana izquierda.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743" y="1268185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5941" y="125730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Mis Reservas y Compras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7228114" y="1321750"/>
            <a:ext cx="457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Imagen izquierda: se puede ver la lista de reservas y compras de funciones realizadas por el usuario y que se encuentran activas (o sea, el día y horario de la película no ha llegado).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derecha: detalle de una compra. Se puede ver que además de compartir en redes sociales aparece el botón para agregar al calendario la función.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858" y="1279071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283" y="1268185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60</TotalTime>
  <Words>573</Words>
  <Application>Microsoft Office PowerPoint</Application>
  <PresentationFormat>Widescreen</PresentationFormat>
  <Paragraphs>174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Metropolitan</vt:lpstr>
      <vt:lpstr>PhoneTicket Sprint #4 – Informe de Avance</vt:lpstr>
      <vt:lpstr>Objetivos Aplicación Móvil</vt:lpstr>
      <vt:lpstr>Objetivos Backend</vt:lpstr>
      <vt:lpstr>Burndown Chart </vt:lpstr>
      <vt:lpstr>Métricas </vt:lpstr>
      <vt:lpstr>[Android] Complejos </vt:lpstr>
      <vt:lpstr>[Android] Compra/Reserva paso 1 </vt:lpstr>
      <vt:lpstr>[Android] Mi cuenta </vt:lpstr>
      <vt:lpstr>[Android] Mis Reservas y Compras </vt:lpstr>
      <vt:lpstr>[Android] Mi reserva </vt:lpstr>
      <vt:lpstr>[Android] Cancelar Reserva </vt:lpstr>
      <vt:lpstr>Para hablar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 – Informe de Avance</dc:title>
  <dc:creator>SEBAS</dc:creator>
  <cp:lastModifiedBy>Damian</cp:lastModifiedBy>
  <cp:revision>13</cp:revision>
  <dcterms:created xsi:type="dcterms:W3CDTF">2013-10-19T19:44:22Z</dcterms:created>
  <dcterms:modified xsi:type="dcterms:W3CDTF">2013-10-28T05:07:21Z</dcterms:modified>
</cp:coreProperties>
</file>