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89" r:id="rId8"/>
    <p:sldId id="291" r:id="rId9"/>
    <p:sldId id="288" r:id="rId10"/>
    <p:sldId id="276" r:id="rId11"/>
    <p:sldId id="292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b="1" dirty="0" smtClean="0"/>
              <a:t>Gestionar los riegos conlleva a buenos resultados</a:t>
            </a:r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=""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Preguntas</a:t>
            </a:r>
            <a:endParaRPr lang="es-AR" dirty="0"/>
          </a:p>
        </p:txBody>
      </p:sp>
      <p:pic>
        <p:nvPicPr>
          <p:cNvPr id="6" name="5 Marcador de contenido" descr="descarg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3" y="1635400"/>
            <a:ext cx="3666309" cy="4578326"/>
          </a:xfrm>
        </p:spPr>
      </p:pic>
    </p:spTree>
    <p:extLst>
      <p:ext uri="{BB962C8B-B14F-4D97-AF65-F5344CB8AC3E}">
        <p14:creationId xmlns=""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Modificar los estilos para hacerlos acordes al Logo propuesto por el cliente</a:t>
            </a:r>
          </a:p>
          <a:p>
            <a:pPr lvl="0">
              <a:buClr>
                <a:srgbClr val="00B050"/>
              </a:buClr>
              <a:buNone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/>
          </a:p>
        </p:txBody>
      </p:sp>
    </p:spTree>
    <p:extLst>
      <p:ext uri="{BB962C8B-B14F-4D97-AF65-F5344CB8AC3E}">
        <p14:creationId xmlns=""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Generación de Reportes:</a:t>
            </a:r>
          </a:p>
          <a:p>
            <a:pPr lvl="3">
              <a:buClr>
                <a:srgbClr val="00B050"/>
              </a:buClr>
              <a:buNone/>
            </a:pPr>
            <a:r>
              <a:rPr lang="es-AR" sz="2600" dirty="0" smtClean="0"/>
              <a:t>Reporte Ventas/Reservas Por Función 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Horarios Más Vendidos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Entradas más vendidas por película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reportes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3083"/>
            <a:ext cx="122015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5049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</p:spTree>
    <p:extLst>
      <p:ext uri="{BB962C8B-B14F-4D97-AF65-F5344CB8AC3E}">
        <p14:creationId xmlns=""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#1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3680" y="2011363"/>
            <a:ext cx="5681127" cy="459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#2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#3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390</TotalTime>
  <Words>55</Words>
  <Application>Microsoft Office PowerPoint</Application>
  <PresentationFormat>Personalizado</PresentationFormat>
  <Paragraphs>28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Reportes Reporte #1</vt:lpstr>
      <vt:lpstr>Reportes Reporte #2</vt:lpstr>
      <vt:lpstr>Reportes Reporte #3</vt:lpstr>
      <vt:lpstr>Estilo en la aplicación Android</vt:lpstr>
      <vt:lpstr>Lecciones aprendidas</vt:lpstr>
      <vt:lpstr>Preguntas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gastonfesta</cp:lastModifiedBy>
  <cp:revision>39</cp:revision>
  <dcterms:created xsi:type="dcterms:W3CDTF">2013-10-19T20:14:30Z</dcterms:created>
  <dcterms:modified xsi:type="dcterms:W3CDTF">2013-11-10T18:42:56Z</dcterms:modified>
</cp:coreProperties>
</file>