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89" r:id="rId8"/>
    <p:sldId id="291" r:id="rId9"/>
    <p:sldId id="288" r:id="rId10"/>
    <p:sldId id="293" r:id="rId11"/>
    <p:sldId id="294" r:id="rId12"/>
    <p:sldId id="295" r:id="rId13"/>
    <p:sldId id="296" r:id="rId14"/>
    <p:sldId id="297" r:id="rId15"/>
    <p:sldId id="276" r:id="rId16"/>
    <p:sldId id="29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(2)</a:t>
            </a:r>
            <a:endParaRPr lang="es-AR" dirty="0"/>
          </a:p>
        </p:txBody>
      </p:sp>
      <p:pic>
        <p:nvPicPr>
          <p:cNvPr id="2050" name="Picture 2" descr="C:\Users\MATIAS\Desktop\Nueva carpeta (2)\Screenshot_2013-11-10-18-46-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6658" y="1251857"/>
            <a:ext cx="3048000" cy="5410200"/>
          </a:xfrm>
          <a:prstGeom prst="rect">
            <a:avLst/>
          </a:prstGeom>
          <a:noFill/>
        </p:spPr>
      </p:pic>
      <p:pic>
        <p:nvPicPr>
          <p:cNvPr id="2051" name="Picture 3" descr="C:\Users\MATIAS\Desktop\Nueva carpeta (2)\Screenshot_2013-11-10-18-45-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126" y="1291046"/>
            <a:ext cx="3048000" cy="5410200"/>
          </a:xfrm>
          <a:prstGeom prst="rect">
            <a:avLst/>
          </a:prstGeom>
          <a:noFill/>
        </p:spPr>
      </p:pic>
      <p:pic>
        <p:nvPicPr>
          <p:cNvPr id="2052" name="Picture 4" descr="C:\Users\MATIAS\Desktop\Nueva carpeta (2)\Screenshot_2013-11-10-18-45-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6989" y="1251857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(3)</a:t>
            </a:r>
            <a:endParaRPr lang="es-AR" dirty="0"/>
          </a:p>
        </p:txBody>
      </p:sp>
      <p:pic>
        <p:nvPicPr>
          <p:cNvPr id="3074" name="Picture 2" descr="C:\Users\MATIAS\Desktop\Nueva carpeta (2)\Screenshot_2013-11-06-22-34-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916" y="1251856"/>
            <a:ext cx="3048000" cy="5410200"/>
          </a:xfrm>
          <a:prstGeom prst="rect">
            <a:avLst/>
          </a:prstGeom>
          <a:noFill/>
        </p:spPr>
      </p:pic>
      <p:pic>
        <p:nvPicPr>
          <p:cNvPr id="3075" name="Picture 3" descr="C:\Users\MATIAS\Desktop\Nueva carpeta (2)\Screenshot_2013-11-10-18-47-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3" y="1226638"/>
            <a:ext cx="3048000" cy="5410200"/>
          </a:xfrm>
          <a:prstGeom prst="rect">
            <a:avLst/>
          </a:prstGeom>
          <a:noFill/>
        </p:spPr>
      </p:pic>
      <p:pic>
        <p:nvPicPr>
          <p:cNvPr id="3077" name="Picture 5" descr="C:\Users\MATIAS\Desktop\Nueva carpeta (2)\Screenshot_2013-11-10-18-49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6655" y="1252855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(4)</a:t>
            </a:r>
            <a:endParaRPr lang="es-AR" dirty="0"/>
          </a:p>
        </p:txBody>
      </p:sp>
      <p:pic>
        <p:nvPicPr>
          <p:cNvPr id="4098" name="Picture 2" descr="C:\Users\MATIAS\Desktop\Nueva carpeta (2)\Screenshot_2013-11-10-18-48-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882" y="1266508"/>
            <a:ext cx="3048000" cy="5410200"/>
          </a:xfrm>
          <a:prstGeom prst="rect">
            <a:avLst/>
          </a:prstGeom>
          <a:noFill/>
        </p:spPr>
      </p:pic>
      <p:pic>
        <p:nvPicPr>
          <p:cNvPr id="4099" name="Picture 3" descr="C:\Users\MATIAS\Desktop\Nueva carpeta (2)\Screenshot_2013-11-10-18-48-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512" y="1266417"/>
            <a:ext cx="3048000" cy="5410200"/>
          </a:xfrm>
          <a:prstGeom prst="rect">
            <a:avLst/>
          </a:prstGeom>
          <a:noFill/>
        </p:spPr>
      </p:pic>
      <p:pic>
        <p:nvPicPr>
          <p:cNvPr id="4100" name="Picture 4" descr="C:\Users\MATIAS\Desktop\Nueva carpeta (2)\Screenshot_2013-11-10-18-49-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3687" y="1279571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(5)</a:t>
            </a:r>
            <a:endParaRPr lang="es-AR" dirty="0"/>
          </a:p>
        </p:txBody>
      </p:sp>
      <p:pic>
        <p:nvPicPr>
          <p:cNvPr id="5123" name="Picture 3" descr="C:\Users\MATIAS\Desktop\Nueva carpeta (2)\Screenshot_2013-11-10-18-47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3622" y="1317170"/>
            <a:ext cx="3048000" cy="5410200"/>
          </a:xfrm>
          <a:prstGeom prst="rect">
            <a:avLst/>
          </a:prstGeom>
          <a:noFill/>
        </p:spPr>
      </p:pic>
      <p:pic>
        <p:nvPicPr>
          <p:cNvPr id="5124" name="Picture 4" descr="C:\Users\MATIAS\Desktop\Nueva carpeta (2)\Screenshot_2013-11-10-18-48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642" y="1292770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(6)</a:t>
            </a:r>
            <a:endParaRPr lang="es-AR" dirty="0"/>
          </a:p>
        </p:txBody>
      </p:sp>
      <p:pic>
        <p:nvPicPr>
          <p:cNvPr id="6146" name="Picture 2" descr="C:\Users\MATIAS\Desktop\Nueva carpeta (2)\Screenshot_2013-11-10-18-47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908" y="1318126"/>
            <a:ext cx="3048000" cy="5410200"/>
          </a:xfrm>
          <a:prstGeom prst="rect">
            <a:avLst/>
          </a:prstGeom>
          <a:noFill/>
        </p:spPr>
      </p:pic>
      <p:pic>
        <p:nvPicPr>
          <p:cNvPr id="6147" name="Picture 3" descr="C:\Users\MATIAS\Desktop\Nueva carpeta (2)\Screenshot_2013-11-10-18-48-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344" y="1318125"/>
            <a:ext cx="3048000" cy="5410200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390" y="1259477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Fue fundamental la gestión de los riesgos (</a:t>
            </a:r>
            <a:r>
              <a:rPr lang="es-AR" sz="3200" dirty="0" err="1" smtClean="0"/>
              <a:t>exámen</a:t>
            </a:r>
            <a:r>
              <a:rPr lang="es-AR" sz="3200" dirty="0" smtClean="0"/>
              <a:t>) para poder terminar el proyecto cumpliendo con el cliente</a:t>
            </a:r>
            <a:endParaRPr lang="es-AR" sz="26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Faltó</a:t>
            </a:r>
            <a:r>
              <a:rPr lang="en-US" sz="3200" dirty="0" smtClean="0"/>
              <a:t>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spike para </a:t>
            </a:r>
            <a:r>
              <a:rPr lang="en-US" sz="3200" dirty="0" err="1" smtClean="0"/>
              <a:t>creación</a:t>
            </a:r>
            <a:r>
              <a:rPr lang="en-US" sz="3200" dirty="0" smtClean="0"/>
              <a:t> de reports en </a:t>
            </a:r>
            <a:r>
              <a:rPr lang="en-US" sz="3200" dirty="0" err="1" smtClean="0"/>
              <a:t>formato</a:t>
            </a:r>
            <a:r>
              <a:rPr lang="en-US" sz="3200" dirty="0" smtClean="0"/>
              <a:t> PDF</a:t>
            </a:r>
            <a:endParaRPr lang="es-AR" sz="40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599901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Modificar los estilos para hacerlos acordes al Logo propuesto por el cliente</a:t>
            </a:r>
          </a:p>
          <a:p>
            <a:pPr lvl="0">
              <a:buClr>
                <a:srgbClr val="00B050"/>
              </a:buClr>
              <a:buNone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Generación de Reportes:</a:t>
            </a:r>
          </a:p>
          <a:p>
            <a:pPr lvl="3">
              <a:buClr>
                <a:srgbClr val="00B050"/>
              </a:buClr>
              <a:buNone/>
            </a:pPr>
            <a:r>
              <a:rPr lang="es-AR" sz="2600" dirty="0" smtClean="0"/>
              <a:t>Reporte Ventas/Reservas Por Función 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Horarios Más Vendidos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Entradas más vendidas por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reportes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04" t="13236" r="1769" b="12133"/>
          <a:stretch/>
        </p:blipFill>
        <p:spPr>
          <a:xfrm>
            <a:off x="927846" y="1554118"/>
            <a:ext cx="10722903" cy="46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5049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62" y="1819533"/>
            <a:ext cx="7657143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#1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7" y="1492361"/>
            <a:ext cx="8010995" cy="4730441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7655" y="1892980"/>
            <a:ext cx="5681127" cy="459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1938631"/>
            <a:ext cx="6199708" cy="4678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99" y="2393576"/>
            <a:ext cx="6157800" cy="37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#3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8" y="1913800"/>
            <a:ext cx="5325165" cy="4742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89" y="1913800"/>
            <a:ext cx="5483978" cy="4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pic>
        <p:nvPicPr>
          <p:cNvPr id="1026" name="Picture 2" descr="C:\Users\MATIAS\Desktop\Nueva carpeta (2)\Screenshot_2013-11-10-18-44-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644" y="1252221"/>
            <a:ext cx="3048000" cy="5410200"/>
          </a:xfrm>
          <a:prstGeom prst="rect">
            <a:avLst/>
          </a:prstGeom>
          <a:noFill/>
        </p:spPr>
      </p:pic>
      <p:pic>
        <p:nvPicPr>
          <p:cNvPr id="1027" name="Picture 3" descr="C:\Users\MATIAS\Desktop\Nueva carpeta (2)\Screenshot_2013-11-10-18-45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103" y="1226185"/>
            <a:ext cx="3048000" cy="5410200"/>
          </a:xfrm>
          <a:prstGeom prst="rect">
            <a:avLst/>
          </a:prstGeom>
          <a:noFill/>
        </p:spPr>
      </p:pic>
      <p:pic>
        <p:nvPicPr>
          <p:cNvPr id="1028" name="Picture 4" descr="C:\Users\MATIAS\Desktop\Nueva carpeta (2)\Screenshot_2013-11-10-18-45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0087" y="1240111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421</TotalTime>
  <Words>118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Wingdings</vt:lpstr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Reportes Reporte #1</vt:lpstr>
      <vt:lpstr>Reportes Reporte #2</vt:lpstr>
      <vt:lpstr>Reportes Reporte #3</vt:lpstr>
      <vt:lpstr>Estilo en la aplicación Android</vt:lpstr>
      <vt:lpstr>Estilo en la aplicación Android (2)</vt:lpstr>
      <vt:lpstr>Estilo en la aplicación Android (3)</vt:lpstr>
      <vt:lpstr>Estilo en la aplicación Android (4)</vt:lpstr>
      <vt:lpstr>Estilo en la aplicación Android (5)</vt:lpstr>
      <vt:lpstr>Estilo en la aplicación Android (6)</vt:lpstr>
      <vt:lpstr>Lecciones aprendidas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Damian</cp:lastModifiedBy>
  <cp:revision>51</cp:revision>
  <dcterms:created xsi:type="dcterms:W3CDTF">2013-10-19T20:14:30Z</dcterms:created>
  <dcterms:modified xsi:type="dcterms:W3CDTF">2013-11-10T22:51:51Z</dcterms:modified>
</cp:coreProperties>
</file>