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6" r:id="rId4"/>
    <p:sldId id="265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900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90" y="66"/>
      </p:cViewPr>
      <p:guideLst>
        <p:guide orient="horz" pos="2115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5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1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1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2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6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2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24/07/2013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3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DF3FB16-FEC0-49EF-85A3-AE2C6C7BE21E}" type="datetimeFigureOut">
              <a:rPr lang="es-AR" smtClean="0"/>
              <a:pPr/>
              <a:t>24/07/2013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6C35B4-C8DF-4652-96AC-82356BEE816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mazhou/archive/2011/10/04/the-asynchronous-programming-models.aspx" TargetMode="External"/><Relationship Id="rId2" Type="http://schemas.openxmlformats.org/officeDocument/2006/relationships/hyperlink" Target="http://blogs.msdn.com/b/tmarq/archive/2010/04/14/performing-asynchronous-work-or-tasks-in-asp-net-application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dobbs.com/cpp/multithreaded-asynchronous-io-io-comple/2012029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Programming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885" y="1412776"/>
            <a:ext cx="77586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New </a:t>
            </a:r>
            <a:r>
              <a:rPr lang="en-US" sz="3200" i="1" dirty="0" err="1" smtClean="0"/>
              <a:t>System.Threading.Thread</a:t>
            </a:r>
            <a:r>
              <a:rPr lang="en-US" sz="3200" dirty="0" smtClean="0"/>
              <a:t> instance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Thread Pool approach</a:t>
            </a:r>
          </a:p>
          <a:p>
            <a:pPr marL="914400" lvl="1" indent="-457200">
              <a:buFontTx/>
              <a:buChar char="-"/>
            </a:pP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ThreadPool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static class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 based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End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Operation</a:t>
            </a:r>
            <a:endParaRPr lang="en-US" sz="2800" i="1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TPL (default scheduler)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78000" y="4359486"/>
            <a:ext cx="4788000" cy="2448000"/>
            <a:chOff x="2339752" y="4365104"/>
            <a:chExt cx="4618797" cy="2304256"/>
          </a:xfrm>
        </p:grpSpPr>
        <p:pic>
          <p:nvPicPr>
            <p:cNvPr id="1026" name="Picture 2" descr="http://msdn.microsoft.com/dynimg/IC124197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4365104"/>
              <a:ext cx="4618797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599297" y="4607627"/>
              <a:ext cx="792000" cy="252000"/>
            </a:xfrm>
            <a:prstGeom prst="rect">
              <a:avLst/>
            </a:prstGeom>
            <a:solidFill>
              <a:srgbClr val="C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50" b="1" dirty="0" smtClean="0">
                  <a:solidFill>
                    <a:schemeClr val="tx1"/>
                  </a:solidFill>
                </a:rPr>
                <a:t>Work item 1</a:t>
              </a:r>
              <a:endParaRPr lang="en-US" sz="95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9297" y="5392266"/>
              <a:ext cx="792000" cy="252000"/>
            </a:xfrm>
            <a:prstGeom prst="rect">
              <a:avLst/>
            </a:prstGeom>
            <a:solidFill>
              <a:srgbClr val="C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50" b="1" dirty="0" smtClean="0">
                  <a:solidFill>
                    <a:schemeClr val="tx1"/>
                  </a:solidFill>
                </a:rPr>
                <a:t>Work item 2</a:t>
              </a:r>
              <a:endParaRPr lang="en-US" sz="9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209" y="6100663"/>
              <a:ext cx="792000" cy="360000"/>
            </a:xfrm>
            <a:prstGeom prst="rect">
              <a:avLst/>
            </a:prstGeom>
            <a:solidFill>
              <a:srgbClr val="C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50" b="1" dirty="0" smtClean="0">
                  <a:solidFill>
                    <a:schemeClr val="tx1"/>
                  </a:solidFill>
                </a:rPr>
                <a:t>Work item 3</a:t>
              </a:r>
              <a:endParaRPr lang="en-US" sz="9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33756" y="6026555"/>
              <a:ext cx="504000" cy="144000"/>
            </a:xfrm>
            <a:prstGeom prst="rect">
              <a:avLst/>
            </a:prstGeom>
            <a:solidFill>
              <a:srgbClr val="C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6538" y="6396144"/>
              <a:ext cx="504000" cy="144000"/>
            </a:xfrm>
            <a:prstGeom prst="rect">
              <a:avLst/>
            </a:prstGeom>
            <a:solidFill>
              <a:srgbClr val="C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5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 of threads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885" y="1412776"/>
            <a:ext cx="764753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Worker Threads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active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threads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Completion </a:t>
            </a:r>
            <a:r>
              <a:rPr lang="en-US" sz="3200" dirty="0"/>
              <a:t>Port </a:t>
            </a:r>
            <a:r>
              <a:rPr lang="en-US" sz="3200" dirty="0" smtClean="0"/>
              <a:t>Threads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I/O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threads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completion ports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Samples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668885" y="1412776"/>
            <a:ext cx="76475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Thread Pool</a:t>
            </a:r>
          </a:p>
          <a:p>
            <a:pPr marL="457200" indent="-457200">
              <a:buFontTx/>
              <a:buChar char="-"/>
            </a:pPr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I/O Completion Ports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References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s-AR" sz="2800" dirty="0">
                <a:latin typeface="+mn-lt"/>
                <a:ea typeface="+mn-ea"/>
                <a:cs typeface="+mn-cs"/>
                <a:hlinkClick r:id="rId2"/>
              </a:rPr>
              <a:t>http://msdn.microsoft.com/en-us/library/ms973903.aspx</a:t>
            </a:r>
            <a:endParaRPr lang="es-AR" sz="2800" dirty="0">
              <a:latin typeface="+mn-lt"/>
              <a:ea typeface="+mn-ea"/>
              <a:cs typeface="+mn-cs"/>
              <a:hlinkClick r:id="rId2"/>
            </a:endParaRPr>
          </a:p>
          <a:p>
            <a:pPr marL="457200" indent="-457200">
              <a:buFontTx/>
              <a:buChar char="-"/>
            </a:pPr>
            <a:r>
              <a:rPr lang="es-AR" sz="2800" dirty="0">
                <a:latin typeface="+mn-lt"/>
                <a:ea typeface="+mn-ea"/>
                <a:cs typeface="+mn-cs"/>
                <a:hlinkClick r:id="rId2"/>
              </a:rPr>
              <a:t>http</a:t>
            </a:r>
            <a:r>
              <a:rPr lang="es-AR" sz="2800" dirty="0">
                <a:latin typeface="+mn-lt"/>
                <a:ea typeface="+mn-ea"/>
                <a:cs typeface="+mn-cs"/>
                <a:hlinkClick r:id="rId2"/>
              </a:rPr>
              <a:t>://</a:t>
            </a:r>
            <a:r>
              <a:rPr lang="es-AR" sz="2800" dirty="0" smtClean="0">
                <a:latin typeface="+mn-lt"/>
                <a:ea typeface="+mn-ea"/>
                <a:cs typeface="+mn-cs"/>
                <a:hlinkClick r:id="rId2"/>
              </a:rPr>
              <a:t>blogs.msdn.com/b/tmarq/archive/2010/04/14/performing-asynchronous-work-or-tasks-in-asp-net-applications.aspx</a:t>
            </a:r>
            <a:endParaRPr lang="es-AR" sz="2800" dirty="0" smtClean="0">
              <a:latin typeface="+mn-lt"/>
              <a:ea typeface="+mn-ea"/>
              <a:cs typeface="+mn-cs"/>
            </a:endParaRPr>
          </a:p>
          <a:p>
            <a:pPr marL="457200" indent="-457200">
              <a:buFontTx/>
              <a:buChar char="-"/>
            </a:pPr>
            <a:r>
              <a:rPr lang="es-AR" sz="2800" dirty="0" smtClean="0">
                <a:hlinkClick r:id="rId3"/>
              </a:rPr>
              <a:t>http</a:t>
            </a:r>
            <a:r>
              <a:rPr lang="es-AR" sz="2800" dirty="0">
                <a:hlinkClick r:id="rId3"/>
              </a:rPr>
              <a:t>://</a:t>
            </a:r>
            <a:r>
              <a:rPr lang="es-AR" sz="2800" dirty="0" smtClean="0">
                <a:hlinkClick r:id="rId3"/>
              </a:rPr>
              <a:t>blogs.msdn.com/b/mazhou/archive/2011/10/04/the-asynchronous-programming-models.aspx</a:t>
            </a:r>
            <a:endParaRPr lang="es-AR" sz="2800" dirty="0" smtClean="0"/>
          </a:p>
          <a:p>
            <a:pPr marL="457200" indent="-457200">
              <a:buFontTx/>
              <a:buChar char="-"/>
            </a:pPr>
            <a:r>
              <a:rPr lang="es-AR" sz="2800" dirty="0">
                <a:latin typeface="+mn-lt"/>
                <a:ea typeface="+mn-ea"/>
                <a:cs typeface="+mn-cs"/>
                <a:hlinkClick r:id="rId4"/>
              </a:rPr>
              <a:t>http://</a:t>
            </a:r>
            <a:r>
              <a:rPr lang="es-AR" sz="2800" dirty="0" smtClean="0">
                <a:latin typeface="+mn-lt"/>
                <a:ea typeface="+mn-ea"/>
                <a:cs typeface="+mn-cs"/>
                <a:hlinkClick r:id="rId4"/>
              </a:rPr>
              <a:t>www.drdobbs.com/cpp/multithreaded-asynchronous-io-io-comple/201202921</a:t>
            </a:r>
            <a:endParaRPr lang="es-AR" sz="2800" dirty="0">
              <a:latin typeface="+mn-lt"/>
              <a:ea typeface="+mn-ea"/>
              <a:cs typeface="+mn-cs"/>
            </a:endParaRP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9134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them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Segoe UI</vt:lpstr>
      <vt:lpstr>Segoe UI Light</vt:lpstr>
      <vt:lpstr>Wingdings</vt:lpstr>
      <vt:lpstr>Office Theme</vt:lpstr>
      <vt:lpstr>Asynchronous Programming Models</vt:lpstr>
      <vt:lpstr>Different kind of threads</vt:lpstr>
      <vt:lpstr>Samples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 Training Kit</dc:title>
  <dc:creator>Mariano Converti (Southworks SRL)</dc:creator>
  <cp:lastModifiedBy>Mariano Converti</cp:lastModifiedBy>
  <cp:revision>60</cp:revision>
  <dcterms:created xsi:type="dcterms:W3CDTF">2012-09-21T14:38:26Z</dcterms:created>
  <dcterms:modified xsi:type="dcterms:W3CDTF">2013-07-25T03:26:24Z</dcterms:modified>
</cp:coreProperties>
</file>