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23" autoAdjust="0"/>
  </p:normalViewPr>
  <p:slideViewPr>
    <p:cSldViewPr>
      <p:cViewPr varScale="1">
        <p:scale>
          <a:sx n="59" d="100"/>
          <a:sy n="59" d="100"/>
        </p:scale>
        <p:origin x="-1602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6418-711A-4B49-AC3D-74432BBCBC53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2D07-070B-42EA-A355-454F6FF29D0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686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6418-711A-4B49-AC3D-74432BBCBC53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2D07-070B-42EA-A355-454F6FF29D0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473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6418-711A-4B49-AC3D-74432BBCBC53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2D07-070B-42EA-A355-454F6FF29D0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444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6418-711A-4B49-AC3D-74432BBCBC53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2D07-070B-42EA-A355-454F6FF29D0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736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6418-711A-4B49-AC3D-74432BBCBC53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2D07-070B-42EA-A355-454F6FF29D0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778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6418-711A-4B49-AC3D-74432BBCBC53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2D07-070B-42EA-A355-454F6FF29D0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514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6418-711A-4B49-AC3D-74432BBCBC53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2D07-070B-42EA-A355-454F6FF29D0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507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6418-711A-4B49-AC3D-74432BBCBC53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2D07-070B-42EA-A355-454F6FF29D0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773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6418-711A-4B49-AC3D-74432BBCBC53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2D07-070B-42EA-A355-454F6FF29D0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880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6418-711A-4B49-AC3D-74432BBCBC53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2D07-070B-42EA-A355-454F6FF29D0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808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6418-711A-4B49-AC3D-74432BBCBC53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2D07-070B-42EA-A355-454F6FF29D0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791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36418-711A-4B49-AC3D-74432BBCBC53}" type="datetimeFigureOut">
              <a:rPr lang="es-AR" smtClean="0"/>
              <a:t>17/11/2011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42D07-070B-42EA-A355-454F6FF29D0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812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-315416"/>
            <a:ext cx="532859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8800" dirty="0" smtClean="0">
                <a:latin typeface="Consolas" pitchFamily="49" charset="0"/>
                <a:cs typeface="Consolas" pitchFamily="49" charset="0"/>
              </a:rPr>
              <a:t>DISTRITO</a:t>
            </a:r>
            <a:endParaRPr lang="es-AR" sz="8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0080" y="1412776"/>
            <a:ext cx="550810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8800" dirty="0" smtClean="0">
                <a:latin typeface="Consolas" pitchFamily="49" charset="0"/>
                <a:cs typeface="Consolas" pitchFamily="49" charset="0"/>
              </a:rPr>
              <a:t>MICLAVEM</a:t>
            </a:r>
            <a:endParaRPr lang="es-AR" sz="8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008" y="476672"/>
            <a:ext cx="550810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8800" dirty="0" smtClean="0">
                <a:latin typeface="Consolas" pitchFamily="49" charset="0"/>
                <a:cs typeface="Consolas" pitchFamily="49" charset="0"/>
              </a:rPr>
              <a:t>+</a:t>
            </a:r>
            <a:endParaRPr lang="es-AR" sz="8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496" y="2414498"/>
            <a:ext cx="550810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8800" dirty="0" smtClean="0">
                <a:latin typeface="Consolas" pitchFamily="49" charset="0"/>
                <a:cs typeface="Consolas" pitchFamily="49" charset="0"/>
              </a:rPr>
              <a:t>%</a:t>
            </a:r>
            <a:endParaRPr lang="es-AR" sz="4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5576" y="3501008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/>
              <a:t>26</a:t>
            </a:r>
            <a:endParaRPr lang="es-AR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1331640" y="350274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/>
              <a:t>26</a:t>
            </a:r>
            <a:endParaRPr lang="es-AR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1979712" y="350274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/>
              <a:t>26</a:t>
            </a:r>
            <a:endParaRPr lang="es-AR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2627784" y="3501008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/>
              <a:t>26</a:t>
            </a:r>
            <a:endParaRPr lang="es-AR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3203848" y="350274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/>
              <a:t>26</a:t>
            </a:r>
            <a:endParaRPr lang="es-AR" sz="3600" dirty="0"/>
          </a:p>
        </p:txBody>
      </p:sp>
      <p:sp>
        <p:nvSpPr>
          <p:cNvPr id="28" name="TextBox 27"/>
          <p:cNvSpPr txBox="1"/>
          <p:nvPr/>
        </p:nvSpPr>
        <p:spPr>
          <a:xfrm>
            <a:off x="3779912" y="3501008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/>
              <a:t>26</a:t>
            </a:r>
            <a:endParaRPr lang="es-AR" sz="3600" dirty="0"/>
          </a:p>
        </p:txBody>
      </p:sp>
      <p:sp>
        <p:nvSpPr>
          <p:cNvPr id="29" name="TextBox 28"/>
          <p:cNvSpPr txBox="1"/>
          <p:nvPr/>
        </p:nvSpPr>
        <p:spPr>
          <a:xfrm>
            <a:off x="4427984" y="3501008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/>
              <a:t>26</a:t>
            </a:r>
            <a:endParaRPr lang="es-AR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5004048" y="3501008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/>
              <a:t>26</a:t>
            </a:r>
            <a:endParaRPr lang="es-AR" sz="3600" dirty="0"/>
          </a:p>
        </p:txBody>
      </p:sp>
      <p:sp>
        <p:nvSpPr>
          <p:cNvPr id="31" name="Rectangle 30"/>
          <p:cNvSpPr/>
          <p:nvPr/>
        </p:nvSpPr>
        <p:spPr>
          <a:xfrm>
            <a:off x="-36512" y="3566626"/>
            <a:ext cx="550810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8800" dirty="0" smtClean="0">
                <a:latin typeface="Consolas" pitchFamily="49" charset="0"/>
                <a:cs typeface="Consolas" pitchFamily="49" charset="0"/>
              </a:rPr>
              <a:t>+</a:t>
            </a:r>
            <a:endParaRPr lang="es-AR" sz="8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8072" y="4358714"/>
            <a:ext cx="550810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8800" dirty="0" smtClean="0">
                <a:latin typeface="Consolas" pitchFamily="49" charset="0"/>
                <a:cs typeface="Consolas" pitchFamily="49" charset="0"/>
              </a:rPr>
              <a:t>AAAAAAAA</a:t>
            </a:r>
            <a:endParaRPr lang="es-AR" sz="8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67544" y="5589240"/>
            <a:ext cx="57961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83568" y="5294818"/>
            <a:ext cx="550810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8800" dirty="0">
                <a:latin typeface="Consolas" pitchFamily="49" charset="0"/>
                <a:cs typeface="Consolas" pitchFamily="49" charset="0"/>
              </a:rPr>
              <a:t>PQUERDXA</a:t>
            </a:r>
          </a:p>
        </p:txBody>
      </p:sp>
      <p:sp>
        <p:nvSpPr>
          <p:cNvPr id="54" name="Freeform 53"/>
          <p:cNvSpPr/>
          <p:nvPr/>
        </p:nvSpPr>
        <p:spPr>
          <a:xfrm>
            <a:off x="1224118" y="1090954"/>
            <a:ext cx="4100051" cy="575611"/>
          </a:xfrm>
          <a:custGeom>
            <a:avLst/>
            <a:gdLst>
              <a:gd name="connsiteX0" fmla="*/ 0 w 4100051"/>
              <a:gd name="connsiteY0" fmla="*/ 501869 h 575611"/>
              <a:gd name="connsiteX1" fmla="*/ 2064774 w 4100051"/>
              <a:gd name="connsiteY1" fmla="*/ 424 h 575611"/>
              <a:gd name="connsiteX2" fmla="*/ 4100051 w 4100051"/>
              <a:gd name="connsiteY2" fmla="*/ 575611 h 575611"/>
              <a:gd name="connsiteX3" fmla="*/ 4100051 w 4100051"/>
              <a:gd name="connsiteY3" fmla="*/ 575611 h 57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0051" h="575611">
                <a:moveTo>
                  <a:pt x="0" y="501869"/>
                </a:moveTo>
                <a:cubicBezTo>
                  <a:pt x="690716" y="245001"/>
                  <a:pt x="1381432" y="-11866"/>
                  <a:pt x="2064774" y="424"/>
                </a:cubicBezTo>
                <a:cubicBezTo>
                  <a:pt x="2748116" y="12714"/>
                  <a:pt x="4100051" y="575611"/>
                  <a:pt x="4100051" y="575611"/>
                </a:cubicBezTo>
                <a:lnTo>
                  <a:pt x="4100051" y="57561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Flowchart: Extract 54"/>
          <p:cNvSpPr/>
          <p:nvPr/>
        </p:nvSpPr>
        <p:spPr>
          <a:xfrm>
            <a:off x="5220072" y="1599304"/>
            <a:ext cx="216024" cy="15040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629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15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Damian Schenkelman</dc:creator>
  <cp:lastModifiedBy>Damian Schenkelman</cp:lastModifiedBy>
  <cp:revision>4</cp:revision>
  <dcterms:created xsi:type="dcterms:W3CDTF">2011-11-18T00:20:52Z</dcterms:created>
  <dcterms:modified xsi:type="dcterms:W3CDTF">2011-11-18T01:41:42Z</dcterms:modified>
</cp:coreProperties>
</file>