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15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DF018-27EF-4B8C-95AC-49EADC752D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2B2EAD79-A013-4324-9DA7-2DFF7221E1EB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s-AR" dirty="0"/>
        </a:p>
      </dgm:t>
    </dgm:pt>
    <dgm:pt modelId="{EC40EFBF-222C-4729-80DE-21EE3D10C3A2}" type="parTrans" cxnId="{6A5CFC52-7657-42B1-B82F-E26B6328D529}">
      <dgm:prSet/>
      <dgm:spPr/>
      <dgm:t>
        <a:bodyPr/>
        <a:lstStyle/>
        <a:p>
          <a:endParaRPr lang="es-AR"/>
        </a:p>
      </dgm:t>
    </dgm:pt>
    <dgm:pt modelId="{AEF16FA6-08ED-4D03-9A82-42A5B74AC9EF}" type="sibTrans" cxnId="{6A5CFC52-7657-42B1-B82F-E26B6328D529}">
      <dgm:prSet/>
      <dgm:spPr/>
      <dgm:t>
        <a:bodyPr/>
        <a:lstStyle/>
        <a:p>
          <a:endParaRPr lang="es-AR"/>
        </a:p>
      </dgm:t>
    </dgm:pt>
    <dgm:pt modelId="{E43BFCC7-DFDF-4A90-9399-7541AE55D1F7}">
      <dgm:prSet phldrT="[Text]"/>
      <dgm:spPr/>
      <dgm:t>
        <a:bodyPr/>
        <a:lstStyle/>
        <a:p>
          <a:r>
            <a:rPr lang="en-US" dirty="0" smtClean="0"/>
            <a:t>Middleware</a:t>
          </a:r>
          <a:endParaRPr lang="es-AR" dirty="0"/>
        </a:p>
      </dgm:t>
    </dgm:pt>
    <dgm:pt modelId="{15EABD3F-308E-4119-B1FB-A2994DB0B853}" type="parTrans" cxnId="{874ECA18-6EEF-4AD8-A327-461BA520A578}">
      <dgm:prSet/>
      <dgm:spPr/>
      <dgm:t>
        <a:bodyPr/>
        <a:lstStyle/>
        <a:p>
          <a:endParaRPr lang="es-AR"/>
        </a:p>
      </dgm:t>
    </dgm:pt>
    <dgm:pt modelId="{EC99FC10-9F8B-49C4-98FB-403D910CA153}" type="sibTrans" cxnId="{874ECA18-6EEF-4AD8-A327-461BA520A578}">
      <dgm:prSet/>
      <dgm:spPr/>
      <dgm:t>
        <a:bodyPr/>
        <a:lstStyle/>
        <a:p>
          <a:endParaRPr lang="es-AR"/>
        </a:p>
      </dgm:t>
    </dgm:pt>
    <dgm:pt modelId="{97AB8006-AF35-44AE-AABD-6EE08C0EB6C9}">
      <dgm:prSet phldrT="[Text]"/>
      <dgm:spPr/>
      <dgm:t>
        <a:bodyPr/>
        <a:lstStyle/>
        <a:p>
          <a:r>
            <a:rPr lang="en-US" dirty="0" err="1" smtClean="0"/>
            <a:t>Auth</a:t>
          </a:r>
          <a:r>
            <a:rPr lang="en-US" dirty="0" smtClean="0"/>
            <a:t>, </a:t>
          </a:r>
          <a:r>
            <a:rPr lang="en-US" b="0" i="0" dirty="0" smtClean="0"/>
            <a:t>ASP.NET Web API, </a:t>
          </a:r>
          <a:r>
            <a:rPr lang="en-US" b="0" i="0" dirty="0" err="1" smtClean="0"/>
            <a:t>SignalR</a:t>
          </a:r>
          <a:r>
            <a:rPr lang="en-US" b="0" i="0" dirty="0" smtClean="0"/>
            <a:t>, and a static file server</a:t>
          </a:r>
          <a:endParaRPr lang="es-AR" dirty="0"/>
        </a:p>
      </dgm:t>
    </dgm:pt>
    <dgm:pt modelId="{15552896-F48C-484F-9181-F2C29E0E2414}" type="parTrans" cxnId="{7895667F-59BB-4B18-8145-F5989F1C838C}">
      <dgm:prSet/>
      <dgm:spPr/>
      <dgm:t>
        <a:bodyPr/>
        <a:lstStyle/>
        <a:p>
          <a:endParaRPr lang="es-AR"/>
        </a:p>
      </dgm:t>
    </dgm:pt>
    <dgm:pt modelId="{2FD234E6-A275-45B7-B983-33EAFA460AAF}" type="sibTrans" cxnId="{7895667F-59BB-4B18-8145-F5989F1C838C}">
      <dgm:prSet/>
      <dgm:spPr/>
      <dgm:t>
        <a:bodyPr/>
        <a:lstStyle/>
        <a:p>
          <a:endParaRPr lang="es-AR"/>
        </a:p>
      </dgm:t>
    </dgm:pt>
    <dgm:pt modelId="{33B9D2A1-4C01-4D0A-90EB-F31546EF2347}">
      <dgm:prSet phldrT="[Text]"/>
      <dgm:spPr/>
      <dgm:t>
        <a:bodyPr/>
        <a:lstStyle/>
        <a:p>
          <a:r>
            <a:rPr lang="en-US" dirty="0" smtClean="0"/>
            <a:t>Server</a:t>
          </a:r>
        </a:p>
      </dgm:t>
    </dgm:pt>
    <dgm:pt modelId="{79F2458E-957D-4D24-A67A-A8C9B7B10966}" type="parTrans" cxnId="{710BA8C8-7BE1-4CFA-A361-3ABD97DB5063}">
      <dgm:prSet/>
      <dgm:spPr/>
      <dgm:t>
        <a:bodyPr/>
        <a:lstStyle/>
        <a:p>
          <a:endParaRPr lang="es-AR"/>
        </a:p>
      </dgm:t>
    </dgm:pt>
    <dgm:pt modelId="{9B7E3C9F-084A-4FDD-BDDE-40F087C6A2FD}" type="sibTrans" cxnId="{710BA8C8-7BE1-4CFA-A361-3ABD97DB5063}">
      <dgm:prSet/>
      <dgm:spPr/>
      <dgm:t>
        <a:bodyPr/>
        <a:lstStyle/>
        <a:p>
          <a:endParaRPr lang="es-AR"/>
        </a:p>
      </dgm:t>
    </dgm:pt>
    <dgm:pt modelId="{22554857-8A6C-486D-89D6-0F5499DD2F33}">
      <dgm:prSet phldrT="[Text]"/>
      <dgm:spPr/>
      <dgm:t>
        <a:bodyPr/>
        <a:lstStyle/>
        <a:p>
          <a:r>
            <a:rPr lang="en-US" dirty="0" smtClean="0"/>
            <a:t>Host</a:t>
          </a:r>
        </a:p>
      </dgm:t>
    </dgm:pt>
    <dgm:pt modelId="{AB15E889-E599-429C-A290-97365E725EB6}" type="parTrans" cxnId="{D84DC206-313D-4EF8-BA89-FAD1E2B217DE}">
      <dgm:prSet/>
      <dgm:spPr/>
      <dgm:t>
        <a:bodyPr/>
        <a:lstStyle/>
        <a:p>
          <a:endParaRPr lang="es-AR"/>
        </a:p>
      </dgm:t>
    </dgm:pt>
    <dgm:pt modelId="{B00BFE61-3D02-4627-A12F-9130B95B0EE7}" type="sibTrans" cxnId="{D84DC206-313D-4EF8-BA89-FAD1E2B217DE}">
      <dgm:prSet/>
      <dgm:spPr/>
      <dgm:t>
        <a:bodyPr/>
        <a:lstStyle/>
        <a:p>
          <a:endParaRPr lang="es-AR"/>
        </a:p>
      </dgm:t>
    </dgm:pt>
    <dgm:pt modelId="{410E76F2-76CD-4E69-A6F6-19CDBE6713BC}">
      <dgm:prSet phldrT="[Text]"/>
      <dgm:spPr/>
      <dgm:t>
        <a:bodyPr/>
        <a:lstStyle/>
        <a:p>
          <a:r>
            <a:rPr lang="en-US" dirty="0" smtClean="0"/>
            <a:t>From a socket perspective</a:t>
          </a:r>
        </a:p>
      </dgm:t>
    </dgm:pt>
    <dgm:pt modelId="{59F22A18-E5EA-4EE8-9D20-954FF65D103B}" type="parTrans" cxnId="{51D8DFCB-6E5C-4F4B-ADFF-0A00A31BF0FF}">
      <dgm:prSet/>
      <dgm:spPr/>
      <dgm:t>
        <a:bodyPr/>
        <a:lstStyle/>
        <a:p>
          <a:endParaRPr lang="es-AR"/>
        </a:p>
      </dgm:t>
    </dgm:pt>
    <dgm:pt modelId="{2972CDEB-FAE3-4CB0-9E38-25C2AECC49F9}" type="sibTrans" cxnId="{51D8DFCB-6E5C-4F4B-ADFF-0A00A31BF0FF}">
      <dgm:prSet/>
      <dgm:spPr/>
      <dgm:t>
        <a:bodyPr/>
        <a:lstStyle/>
        <a:p>
          <a:endParaRPr lang="es-AR"/>
        </a:p>
      </dgm:t>
    </dgm:pt>
    <dgm:pt modelId="{77A02CCE-DBBB-4C66-83F5-556475320575}">
      <dgm:prSet phldrT="[Text]"/>
      <dgm:spPr/>
      <dgm:t>
        <a:bodyPr/>
        <a:lstStyle/>
        <a:p>
          <a:r>
            <a:rPr lang="en-US" dirty="0" smtClean="0"/>
            <a:t>Process in which server and app execute </a:t>
          </a:r>
        </a:p>
      </dgm:t>
    </dgm:pt>
    <dgm:pt modelId="{D10F4C81-F20F-4CD3-8104-4EB33C2D9C11}" type="parTrans" cxnId="{CB4488F8-6603-4CE6-9B44-5B3FD7960240}">
      <dgm:prSet/>
      <dgm:spPr/>
      <dgm:t>
        <a:bodyPr/>
        <a:lstStyle/>
        <a:p>
          <a:endParaRPr lang="es-AR"/>
        </a:p>
      </dgm:t>
    </dgm:pt>
    <dgm:pt modelId="{AF2A4B2D-3C43-4EEF-98CD-A589CB9E7372}" type="sibTrans" cxnId="{CB4488F8-6603-4CE6-9B44-5B3FD7960240}">
      <dgm:prSet/>
      <dgm:spPr/>
      <dgm:t>
        <a:bodyPr/>
        <a:lstStyle/>
        <a:p>
          <a:endParaRPr lang="es-AR"/>
        </a:p>
      </dgm:t>
    </dgm:pt>
    <dgm:pt modelId="{827004F6-BDBA-4153-9352-77C6F7E8B9D0}" type="pres">
      <dgm:prSet presAssocID="{B3EDF018-27EF-4B8C-95AC-49EADC752D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247BF49-C873-4FD4-9B4A-923CC5DDFDB8}" type="pres">
      <dgm:prSet presAssocID="{2B2EAD79-A013-4324-9DA7-2DFF7221E1EB}" presName="parentText" presStyleLbl="node1" presStyleIdx="0" presStyleCnt="4" custLinFactNeighborX="-76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3F98BE-7675-4648-B2AE-C5F274F1A03C}" type="pres">
      <dgm:prSet presAssocID="{AEF16FA6-08ED-4D03-9A82-42A5B74AC9EF}" presName="spacer" presStyleCnt="0"/>
      <dgm:spPr/>
    </dgm:pt>
    <dgm:pt modelId="{138B2E48-F936-4971-83E2-C56794119C35}" type="pres">
      <dgm:prSet presAssocID="{E43BFCC7-DFDF-4A90-9399-7541AE55D1F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090F34-45FC-4D06-84B1-5479812FB776}" type="pres">
      <dgm:prSet presAssocID="{E43BFCC7-DFDF-4A90-9399-7541AE55D1F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B823E6-C351-4C24-86CA-62B8122AEE17}" type="pres">
      <dgm:prSet presAssocID="{33B9D2A1-4C01-4D0A-90EB-F31546EF234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9B53E-F6AB-4D0D-B8BF-A57B4C1A5784}" type="pres">
      <dgm:prSet presAssocID="{33B9D2A1-4C01-4D0A-90EB-F31546EF234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7461F7B-E8B7-4728-AE31-F036427E527C}" type="pres">
      <dgm:prSet presAssocID="{22554857-8A6C-486D-89D6-0F5499DD2F3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423221-3291-4380-82B5-DC9EF05F8E4B}" type="pres">
      <dgm:prSet presAssocID="{22554857-8A6C-486D-89D6-0F5499DD2F3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B4488F8-6603-4CE6-9B44-5B3FD7960240}" srcId="{22554857-8A6C-486D-89D6-0F5499DD2F33}" destId="{77A02CCE-DBBB-4C66-83F5-556475320575}" srcOrd="0" destOrd="0" parTransId="{D10F4C81-F20F-4CD3-8104-4EB33C2D9C11}" sibTransId="{AF2A4B2D-3C43-4EEF-98CD-A589CB9E7372}"/>
    <dgm:cxn modelId="{6A5CFC52-7657-42B1-B82F-E26B6328D529}" srcId="{B3EDF018-27EF-4B8C-95AC-49EADC752DFB}" destId="{2B2EAD79-A013-4324-9DA7-2DFF7221E1EB}" srcOrd="0" destOrd="0" parTransId="{EC40EFBF-222C-4729-80DE-21EE3D10C3A2}" sibTransId="{AEF16FA6-08ED-4D03-9A82-42A5B74AC9EF}"/>
    <dgm:cxn modelId="{D84DC206-313D-4EF8-BA89-FAD1E2B217DE}" srcId="{B3EDF018-27EF-4B8C-95AC-49EADC752DFB}" destId="{22554857-8A6C-486D-89D6-0F5499DD2F33}" srcOrd="3" destOrd="0" parTransId="{AB15E889-E599-429C-A290-97365E725EB6}" sibTransId="{B00BFE61-3D02-4627-A12F-9130B95B0EE7}"/>
    <dgm:cxn modelId="{1D2DA88A-B3CF-46E0-B3BF-913B54898901}" type="presOf" srcId="{77A02CCE-DBBB-4C66-83F5-556475320575}" destId="{E4423221-3291-4380-82B5-DC9EF05F8E4B}" srcOrd="0" destOrd="0" presId="urn:microsoft.com/office/officeart/2005/8/layout/vList2"/>
    <dgm:cxn modelId="{F28A8E00-C059-4F10-812E-070C1D0AD63B}" type="presOf" srcId="{E43BFCC7-DFDF-4A90-9399-7541AE55D1F7}" destId="{138B2E48-F936-4971-83E2-C56794119C35}" srcOrd="0" destOrd="0" presId="urn:microsoft.com/office/officeart/2005/8/layout/vList2"/>
    <dgm:cxn modelId="{874ECA18-6EEF-4AD8-A327-461BA520A578}" srcId="{B3EDF018-27EF-4B8C-95AC-49EADC752DFB}" destId="{E43BFCC7-DFDF-4A90-9399-7541AE55D1F7}" srcOrd="1" destOrd="0" parTransId="{15EABD3F-308E-4119-B1FB-A2994DB0B853}" sibTransId="{EC99FC10-9F8B-49C4-98FB-403D910CA153}"/>
    <dgm:cxn modelId="{2A92A308-F79C-4C2D-8AF0-B912DD040739}" type="presOf" srcId="{2B2EAD79-A013-4324-9DA7-2DFF7221E1EB}" destId="{3247BF49-C873-4FD4-9B4A-923CC5DDFDB8}" srcOrd="0" destOrd="0" presId="urn:microsoft.com/office/officeart/2005/8/layout/vList2"/>
    <dgm:cxn modelId="{51D8DFCB-6E5C-4F4B-ADFF-0A00A31BF0FF}" srcId="{33B9D2A1-4C01-4D0A-90EB-F31546EF2347}" destId="{410E76F2-76CD-4E69-A6F6-19CDBE6713BC}" srcOrd="0" destOrd="0" parTransId="{59F22A18-E5EA-4EE8-9D20-954FF65D103B}" sibTransId="{2972CDEB-FAE3-4CB0-9E38-25C2AECC49F9}"/>
    <dgm:cxn modelId="{58FCBE5F-5DBC-477A-8F7F-71D64A2CE1C1}" type="presOf" srcId="{410E76F2-76CD-4E69-A6F6-19CDBE6713BC}" destId="{3449B53E-F6AB-4D0D-B8BF-A57B4C1A5784}" srcOrd="0" destOrd="0" presId="urn:microsoft.com/office/officeart/2005/8/layout/vList2"/>
    <dgm:cxn modelId="{5412DE56-CD69-4D4F-B738-0B9FB19262FD}" type="presOf" srcId="{22554857-8A6C-486D-89D6-0F5499DD2F33}" destId="{E7461F7B-E8B7-4728-AE31-F036427E527C}" srcOrd="0" destOrd="0" presId="urn:microsoft.com/office/officeart/2005/8/layout/vList2"/>
    <dgm:cxn modelId="{EAB40B2D-0588-44E7-A2AE-0C7E120DB4BF}" type="presOf" srcId="{97AB8006-AF35-44AE-AABD-6EE08C0EB6C9}" destId="{C5090F34-45FC-4D06-84B1-5479812FB776}" srcOrd="0" destOrd="0" presId="urn:microsoft.com/office/officeart/2005/8/layout/vList2"/>
    <dgm:cxn modelId="{7895667F-59BB-4B18-8145-F5989F1C838C}" srcId="{E43BFCC7-DFDF-4A90-9399-7541AE55D1F7}" destId="{97AB8006-AF35-44AE-AABD-6EE08C0EB6C9}" srcOrd="0" destOrd="0" parTransId="{15552896-F48C-484F-9181-F2C29E0E2414}" sibTransId="{2FD234E6-A275-45B7-B983-33EAFA460AAF}"/>
    <dgm:cxn modelId="{710BA8C8-7BE1-4CFA-A361-3ABD97DB5063}" srcId="{B3EDF018-27EF-4B8C-95AC-49EADC752DFB}" destId="{33B9D2A1-4C01-4D0A-90EB-F31546EF2347}" srcOrd="2" destOrd="0" parTransId="{79F2458E-957D-4D24-A67A-A8C9B7B10966}" sibTransId="{9B7E3C9F-084A-4FDD-BDDE-40F087C6A2FD}"/>
    <dgm:cxn modelId="{C26A8692-9082-449D-8171-BF9B97C49B8D}" type="presOf" srcId="{B3EDF018-27EF-4B8C-95AC-49EADC752DFB}" destId="{827004F6-BDBA-4153-9352-77C6F7E8B9D0}" srcOrd="0" destOrd="0" presId="urn:microsoft.com/office/officeart/2005/8/layout/vList2"/>
    <dgm:cxn modelId="{888B2C10-391C-4604-8357-BA246480F62C}" type="presOf" srcId="{33B9D2A1-4C01-4D0A-90EB-F31546EF2347}" destId="{EBB823E6-C351-4C24-86CA-62B8122AEE17}" srcOrd="0" destOrd="0" presId="urn:microsoft.com/office/officeart/2005/8/layout/vList2"/>
    <dgm:cxn modelId="{83218996-0FA5-4B2F-A9C5-D2C028A5DDA5}" type="presParOf" srcId="{827004F6-BDBA-4153-9352-77C6F7E8B9D0}" destId="{3247BF49-C873-4FD4-9B4A-923CC5DDFDB8}" srcOrd="0" destOrd="0" presId="urn:microsoft.com/office/officeart/2005/8/layout/vList2"/>
    <dgm:cxn modelId="{10DE801A-3FF1-4C1B-B6DA-4BFD07065049}" type="presParOf" srcId="{827004F6-BDBA-4153-9352-77C6F7E8B9D0}" destId="{013F98BE-7675-4648-B2AE-C5F274F1A03C}" srcOrd="1" destOrd="0" presId="urn:microsoft.com/office/officeart/2005/8/layout/vList2"/>
    <dgm:cxn modelId="{79020BB3-9A19-436D-B98E-A55D271A80ED}" type="presParOf" srcId="{827004F6-BDBA-4153-9352-77C6F7E8B9D0}" destId="{138B2E48-F936-4971-83E2-C56794119C35}" srcOrd="2" destOrd="0" presId="urn:microsoft.com/office/officeart/2005/8/layout/vList2"/>
    <dgm:cxn modelId="{B3903230-A881-4265-AC33-785A4F67C6C3}" type="presParOf" srcId="{827004F6-BDBA-4153-9352-77C6F7E8B9D0}" destId="{C5090F34-45FC-4D06-84B1-5479812FB776}" srcOrd="3" destOrd="0" presId="urn:microsoft.com/office/officeart/2005/8/layout/vList2"/>
    <dgm:cxn modelId="{339472B0-BB4F-4F03-8418-9BC378411341}" type="presParOf" srcId="{827004F6-BDBA-4153-9352-77C6F7E8B9D0}" destId="{EBB823E6-C351-4C24-86CA-62B8122AEE17}" srcOrd="4" destOrd="0" presId="urn:microsoft.com/office/officeart/2005/8/layout/vList2"/>
    <dgm:cxn modelId="{99B68459-D13E-461C-8DA8-F055471084F4}" type="presParOf" srcId="{827004F6-BDBA-4153-9352-77C6F7E8B9D0}" destId="{3449B53E-F6AB-4D0D-B8BF-A57B4C1A5784}" srcOrd="5" destOrd="0" presId="urn:microsoft.com/office/officeart/2005/8/layout/vList2"/>
    <dgm:cxn modelId="{D0BF27CF-C481-433E-A009-080EAEC281AB}" type="presParOf" srcId="{827004F6-BDBA-4153-9352-77C6F7E8B9D0}" destId="{E7461F7B-E8B7-4728-AE31-F036427E527C}" srcOrd="6" destOrd="0" presId="urn:microsoft.com/office/officeart/2005/8/layout/vList2"/>
    <dgm:cxn modelId="{BD62C35E-EC9D-41E2-91C0-A94AAE695AD2}" type="presParOf" srcId="{827004F6-BDBA-4153-9352-77C6F7E8B9D0}" destId="{E4423221-3291-4380-82B5-DC9EF05F8E4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5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4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81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6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1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1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4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2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968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2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11/07/2013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3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DF3FB16-FEC0-49EF-85A3-AE2C6C7BE21E}" type="datetimeFigureOut">
              <a:rPr lang="es-AR" smtClean="0"/>
              <a:pPr/>
              <a:t>11/07/2013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56C35B4-C8DF-4652-96AC-82356BEE816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9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584176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+mj-lt"/>
              </a:rPr>
              <a:t>OWIN</a:t>
            </a:r>
            <a:br>
              <a:rPr lang="en-US" sz="7200" dirty="0" smtClean="0">
                <a:solidFill>
                  <a:srgbClr val="00B0F0"/>
                </a:solidFill>
                <a:latin typeface="+mj-lt"/>
              </a:rPr>
            </a:br>
            <a:r>
              <a:rPr lang="es-AR" sz="3100" b="1" dirty="0">
                <a:solidFill>
                  <a:schemeClr val="bg1">
                    <a:lumMod val="50000"/>
                  </a:schemeClr>
                </a:solidFill>
              </a:rPr>
              <a:t>Open Web Interface </a:t>
            </a:r>
            <a:r>
              <a:rPr lang="es-AR" sz="3100" b="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AR" sz="3100" b="1" dirty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es-AR" sz="3100" b="1" dirty="0" smtClean="0">
                <a:solidFill>
                  <a:schemeClr val="bg1">
                    <a:lumMod val="50000"/>
                  </a:schemeClr>
                </a:solidFill>
              </a:rPr>
              <a:t>NET</a:t>
            </a:r>
            <a:endParaRPr lang="es-AR" sz="6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85" y="1916832"/>
            <a:ext cx="7758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What is it?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 smtClean="0"/>
              <a:t>Definitions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/>
              <a:t>AppFunc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38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7196" y="1295698"/>
            <a:ext cx="86968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It is a SPEC. </a:t>
            </a:r>
          </a:p>
          <a:p>
            <a:r>
              <a:rPr lang="en-US" sz="3200" u="sng" dirty="0" smtClean="0"/>
              <a:t>Defines</a:t>
            </a:r>
            <a:r>
              <a:rPr lang="en-US" sz="3200" dirty="0" smtClean="0"/>
              <a:t> a </a:t>
            </a:r>
            <a:r>
              <a:rPr lang="en-US" sz="3200" dirty="0"/>
              <a:t>standard interface between .NET web servers and web </a:t>
            </a:r>
            <a:r>
              <a:rPr lang="en-US" sz="3200" dirty="0" smtClean="0"/>
              <a:t>applications.</a:t>
            </a:r>
            <a:endParaRPr lang="en-US" sz="3200" b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82549" y="28799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B0F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What it is not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2549" y="3867215"/>
            <a:ext cx="8696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 implementation.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0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0741277"/>
              </p:ext>
            </p:extLst>
          </p:nvPr>
        </p:nvGraphicFramePr>
        <p:xfrm>
          <a:off x="611560" y="1417638"/>
          <a:ext cx="6360368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1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AppFunc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556792"/>
            <a:ext cx="853244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s-AR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ENV</a:t>
            </a:r>
            <a:endParaRPr kumimoji="0" lang="es-AR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kumimoji="0" lang="es-AR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lang="es-AR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INDICATE DONE</a:t>
            </a:r>
            <a:endParaRPr kumimoji="0" lang="es-A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them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Segoe UI</vt:lpstr>
      <vt:lpstr>Segoe UI Light</vt:lpstr>
      <vt:lpstr>Office Theme</vt:lpstr>
      <vt:lpstr>OWIN Open Web Interface for .NET</vt:lpstr>
      <vt:lpstr>What is it?</vt:lpstr>
      <vt:lpstr>Concepts</vt:lpstr>
      <vt:lpstr>AppFunc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 Training Kit</dc:title>
  <dc:creator>Hernan Meydac Jean</dc:creator>
  <cp:lastModifiedBy>Damian</cp:lastModifiedBy>
  <cp:revision>46</cp:revision>
  <dcterms:created xsi:type="dcterms:W3CDTF">2012-09-21T14:38:26Z</dcterms:created>
  <dcterms:modified xsi:type="dcterms:W3CDTF">2013-07-11T03:40:00Z</dcterms:modified>
</cp:coreProperties>
</file>