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610"/>
    <a:srgbClr val="EE5140"/>
    <a:srgbClr val="FC9280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1B4D-2C9C-4E00-AFFA-2A76534B09CD}" type="datetimeFigureOut">
              <a:rPr lang="es-AR" smtClean="0"/>
              <a:t>30/05/2013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AB42-423E-484C-9CE5-79E6D99052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11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1B4D-2C9C-4E00-AFFA-2A76534B09CD}" type="datetimeFigureOut">
              <a:rPr lang="es-AR" smtClean="0"/>
              <a:t>30/05/2013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AB42-423E-484C-9CE5-79E6D99052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86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1B4D-2C9C-4E00-AFFA-2A76534B09CD}" type="datetimeFigureOut">
              <a:rPr lang="es-AR" smtClean="0"/>
              <a:t>30/05/2013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AB42-423E-484C-9CE5-79E6D99052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10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1B4D-2C9C-4E00-AFFA-2A76534B09CD}" type="datetimeFigureOut">
              <a:rPr lang="es-AR" smtClean="0"/>
              <a:t>30/05/2013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AB42-423E-484C-9CE5-79E6D99052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202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1B4D-2C9C-4E00-AFFA-2A76534B09CD}" type="datetimeFigureOut">
              <a:rPr lang="es-AR" smtClean="0"/>
              <a:t>30/05/2013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AB42-423E-484C-9CE5-79E6D99052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364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1B4D-2C9C-4E00-AFFA-2A76534B09CD}" type="datetimeFigureOut">
              <a:rPr lang="es-AR" smtClean="0"/>
              <a:t>30/05/2013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AB42-423E-484C-9CE5-79E6D99052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696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1B4D-2C9C-4E00-AFFA-2A76534B09CD}" type="datetimeFigureOut">
              <a:rPr lang="es-AR" smtClean="0"/>
              <a:t>30/05/2013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AB42-423E-484C-9CE5-79E6D99052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524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1B4D-2C9C-4E00-AFFA-2A76534B09CD}" type="datetimeFigureOut">
              <a:rPr lang="es-AR" smtClean="0"/>
              <a:t>30/05/2013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AB42-423E-484C-9CE5-79E6D99052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400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1B4D-2C9C-4E00-AFFA-2A76534B09CD}" type="datetimeFigureOut">
              <a:rPr lang="es-AR" smtClean="0"/>
              <a:t>30/05/2013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AB42-423E-484C-9CE5-79E6D99052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107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1B4D-2C9C-4E00-AFFA-2A76534B09CD}" type="datetimeFigureOut">
              <a:rPr lang="es-AR" smtClean="0"/>
              <a:t>30/05/2013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AB42-423E-484C-9CE5-79E6D99052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896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1B4D-2C9C-4E00-AFFA-2A76534B09CD}" type="datetimeFigureOut">
              <a:rPr lang="es-AR" smtClean="0"/>
              <a:t>30/05/2013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AB42-423E-484C-9CE5-79E6D99052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443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01B4D-2C9C-4E00-AFFA-2A76534B09CD}" type="datetimeFigureOut">
              <a:rPr lang="es-AR" smtClean="0"/>
              <a:t>30/05/2013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0AB42-423E-484C-9CE5-79E6D990522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558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 flipV="1">
            <a:off x="3048581" y="3167148"/>
            <a:ext cx="3621601" cy="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724864" y="2904693"/>
            <a:ext cx="1775473" cy="977881"/>
            <a:chOff x="2922598" y="3329700"/>
            <a:chExt cx="1775473" cy="977881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04862" y="3329700"/>
              <a:ext cx="941453" cy="590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2922598" y="3999804"/>
              <a:ext cx="1775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400" dirty="0" smtClean="0"/>
                <a:t>Mobile </a:t>
              </a:r>
              <a:r>
                <a:rPr lang="es-AR" sz="1400" dirty="0" err="1" smtClean="0"/>
                <a:t>Device</a:t>
              </a:r>
              <a:endParaRPr lang="es-AR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20375" y="2978593"/>
            <a:ext cx="1111109" cy="769492"/>
            <a:chOff x="8120375" y="2978593"/>
            <a:chExt cx="1111109" cy="76949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18755" y="2978593"/>
              <a:ext cx="5143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8120375" y="3440308"/>
              <a:ext cx="11111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400" dirty="0" err="1" smtClean="0"/>
                <a:t>Database</a:t>
              </a:r>
              <a:endParaRPr lang="es-AR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33469" y="2978593"/>
            <a:ext cx="1102050" cy="880100"/>
            <a:chOff x="6333469" y="2978593"/>
            <a:chExt cx="1102050" cy="880100"/>
          </a:xfrm>
        </p:grpSpPr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70182" y="2978593"/>
              <a:ext cx="428625" cy="42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6333469" y="3550916"/>
              <a:ext cx="1102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400" dirty="0" smtClean="0"/>
                <a:t>REST API</a:t>
              </a:r>
              <a:endParaRPr lang="es-AR" sz="14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6181859" y="2672475"/>
            <a:ext cx="1403797" cy="18737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extBox 17"/>
          <p:cNvSpPr txBox="1"/>
          <p:nvPr/>
        </p:nvSpPr>
        <p:spPr>
          <a:xfrm>
            <a:off x="6055097" y="4179985"/>
            <a:ext cx="1626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Web Server</a:t>
            </a:r>
            <a:endParaRPr lang="es-AR" sz="1400" dirty="0"/>
          </a:p>
        </p:txBody>
      </p:sp>
      <p:sp>
        <p:nvSpPr>
          <p:cNvPr id="22" name="Rectangle 21"/>
          <p:cNvSpPr/>
          <p:nvPr/>
        </p:nvSpPr>
        <p:spPr>
          <a:xfrm>
            <a:off x="7962856" y="2678427"/>
            <a:ext cx="1403797" cy="18737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TextBox 22"/>
          <p:cNvSpPr txBox="1"/>
          <p:nvPr/>
        </p:nvSpPr>
        <p:spPr>
          <a:xfrm>
            <a:off x="7834067" y="4159765"/>
            <a:ext cx="1626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DB Server</a:t>
            </a:r>
            <a:endParaRPr lang="es-AR" sz="1400" dirty="0"/>
          </a:p>
        </p:txBody>
      </p:sp>
      <p:cxnSp>
        <p:nvCxnSpPr>
          <p:cNvPr id="25" name="Straight Arrow Connector 24"/>
          <p:cNvCxnSpPr>
            <a:stCxn id="12" idx="3"/>
            <a:endCxn id="6" idx="1"/>
          </p:cNvCxnSpPr>
          <p:nvPr/>
        </p:nvCxnSpPr>
        <p:spPr>
          <a:xfrm flipV="1">
            <a:off x="7098807" y="3183381"/>
            <a:ext cx="1319948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loud 28"/>
          <p:cNvSpPr/>
          <p:nvPr/>
        </p:nvSpPr>
        <p:spPr>
          <a:xfrm>
            <a:off x="3296992" y="1490540"/>
            <a:ext cx="7675810" cy="411176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7472" y="2770602"/>
            <a:ext cx="400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5016472" y="2159406"/>
            <a:ext cx="1102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Access Control</a:t>
            </a:r>
            <a:endParaRPr lang="es-AR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773506" y="2205812"/>
            <a:ext cx="159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err="1" smtClean="0"/>
              <a:t>Credentials</a:t>
            </a:r>
            <a:endParaRPr lang="es-AR" sz="1400" dirty="0"/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2572" y="2573194"/>
            <a:ext cx="428628" cy="5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satellit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259" y="386922"/>
            <a:ext cx="551809" cy="55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/>
          <p:cNvCxnSpPr>
            <a:endCxn id="9" idx="0"/>
          </p:cNvCxnSpPr>
          <p:nvPr/>
        </p:nvCxnSpPr>
        <p:spPr>
          <a:xfrm flipH="1">
            <a:off x="2577855" y="938731"/>
            <a:ext cx="1947404" cy="1965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970320" y="3329863"/>
            <a:ext cx="3699863" cy="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93415" y="40406"/>
            <a:ext cx="1215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GPS </a:t>
            </a:r>
            <a:r>
              <a:rPr lang="es-AR" sz="1400" dirty="0" err="1" smtClean="0"/>
              <a:t>Satellite</a:t>
            </a:r>
            <a:endParaRPr lang="es-AR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362572" y="1811506"/>
            <a:ext cx="1215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Coordinates</a:t>
            </a:r>
            <a:endParaRPr lang="es-AR" sz="14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5273" y="884258"/>
            <a:ext cx="923388" cy="92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36371"/>
            <a:ext cx="7517076" cy="41598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ounded Rectangle 6"/>
          <p:cNvSpPr/>
          <p:nvPr/>
        </p:nvSpPr>
        <p:spPr>
          <a:xfrm>
            <a:off x="5134485" y="3455401"/>
            <a:ext cx="2171467" cy="8197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REST API </a:t>
            </a:r>
            <a:r>
              <a:rPr lang="es-AR" dirty="0" err="1" smtClean="0"/>
              <a:t>Services</a:t>
            </a:r>
            <a:endParaRPr lang="es-AR" dirty="0"/>
          </a:p>
        </p:txBody>
      </p:sp>
      <p:sp>
        <p:nvSpPr>
          <p:cNvPr id="9" name="Rounded Rectangle 8"/>
          <p:cNvSpPr/>
          <p:nvPr/>
        </p:nvSpPr>
        <p:spPr>
          <a:xfrm>
            <a:off x="263298" y="3455401"/>
            <a:ext cx="2127987" cy="8197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Model</a:t>
            </a:r>
            <a:endParaRPr lang="es-AR" dirty="0"/>
          </a:p>
        </p:txBody>
      </p:sp>
      <p:sp>
        <p:nvSpPr>
          <p:cNvPr id="10" name="Rounded Rectangle 9"/>
          <p:cNvSpPr/>
          <p:nvPr/>
        </p:nvSpPr>
        <p:spPr>
          <a:xfrm>
            <a:off x="263299" y="1815921"/>
            <a:ext cx="7042652" cy="8197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View</a:t>
            </a:r>
            <a:endParaRPr lang="es-AR" dirty="0"/>
          </a:p>
        </p:txBody>
      </p:sp>
      <p:sp>
        <p:nvSpPr>
          <p:cNvPr id="11" name="Rounded Rectangle 10"/>
          <p:cNvSpPr/>
          <p:nvPr/>
        </p:nvSpPr>
        <p:spPr>
          <a:xfrm>
            <a:off x="263299" y="2635661"/>
            <a:ext cx="7042652" cy="8197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Controller</a:t>
            </a:r>
            <a:endParaRPr lang="es-AR" dirty="0"/>
          </a:p>
        </p:txBody>
      </p:sp>
      <p:sp>
        <p:nvSpPr>
          <p:cNvPr id="13" name="Rounded Rectangle 12"/>
          <p:cNvSpPr/>
          <p:nvPr/>
        </p:nvSpPr>
        <p:spPr>
          <a:xfrm>
            <a:off x="263298" y="4275141"/>
            <a:ext cx="7042653" cy="819740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75000"/>
                </a:schemeClr>
              </a:gs>
              <a:gs pos="100000">
                <a:schemeClr val="accent2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Mobile </a:t>
            </a:r>
            <a:r>
              <a:rPr lang="es-AR" dirty="0" err="1" smtClean="0"/>
              <a:t>Platform</a:t>
            </a:r>
            <a:r>
              <a:rPr lang="es-AR" dirty="0" smtClean="0"/>
              <a:t> Framework &amp; </a:t>
            </a:r>
            <a:r>
              <a:rPr lang="es-AR" dirty="0" err="1" smtClean="0"/>
              <a:t>Libraries</a:t>
            </a:r>
            <a:endParaRPr lang="es-AR" dirty="0"/>
          </a:p>
        </p:txBody>
      </p:sp>
      <p:sp>
        <p:nvSpPr>
          <p:cNvPr id="14" name="Rounded Rectangle 13"/>
          <p:cNvSpPr/>
          <p:nvPr/>
        </p:nvSpPr>
        <p:spPr>
          <a:xfrm>
            <a:off x="2391285" y="3455401"/>
            <a:ext cx="2743199" cy="819740"/>
          </a:xfrm>
          <a:prstGeom prst="roundRect">
            <a:avLst/>
          </a:prstGeom>
          <a:gradFill>
            <a:gsLst>
              <a:gs pos="0">
                <a:srgbClr val="FC9280"/>
              </a:gs>
              <a:gs pos="50000">
                <a:srgbClr val="EE5140"/>
              </a:gs>
              <a:gs pos="100000">
                <a:srgbClr val="FC2610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Other</a:t>
            </a:r>
            <a:r>
              <a:rPr lang="es-AR" dirty="0" smtClean="0"/>
              <a:t> </a:t>
            </a:r>
            <a:r>
              <a:rPr lang="es-AR" dirty="0" err="1" smtClean="0"/>
              <a:t>Services</a:t>
            </a:r>
            <a:endParaRPr lang="es-AR" dirty="0"/>
          </a:p>
        </p:txBody>
      </p:sp>
      <p:sp>
        <p:nvSpPr>
          <p:cNvPr id="15" name="TextBox 14"/>
          <p:cNvSpPr txBox="1"/>
          <p:nvPr/>
        </p:nvSpPr>
        <p:spPr>
          <a:xfrm>
            <a:off x="356423" y="1352281"/>
            <a:ext cx="10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/>
              <a:t>Client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47883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3498" y="1609858"/>
            <a:ext cx="7517076" cy="41598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ounded Rectangle 6"/>
          <p:cNvSpPr/>
          <p:nvPr/>
        </p:nvSpPr>
        <p:spPr>
          <a:xfrm>
            <a:off x="2336797" y="2189408"/>
            <a:ext cx="7042652" cy="8197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REST API</a:t>
            </a:r>
            <a:endParaRPr lang="es-AR" dirty="0"/>
          </a:p>
        </p:txBody>
      </p:sp>
      <p:sp>
        <p:nvSpPr>
          <p:cNvPr id="8" name="Rounded Rectangle 7"/>
          <p:cNvSpPr/>
          <p:nvPr/>
        </p:nvSpPr>
        <p:spPr>
          <a:xfrm>
            <a:off x="2336797" y="3817528"/>
            <a:ext cx="7042652" cy="8197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Business </a:t>
            </a:r>
            <a:r>
              <a:rPr lang="es-AR" dirty="0" err="1" smtClean="0"/>
              <a:t>Layer</a:t>
            </a:r>
            <a:endParaRPr lang="es-AR" dirty="0"/>
          </a:p>
        </p:txBody>
      </p:sp>
      <p:sp>
        <p:nvSpPr>
          <p:cNvPr id="9" name="Rounded Rectangle 8"/>
          <p:cNvSpPr/>
          <p:nvPr/>
        </p:nvSpPr>
        <p:spPr>
          <a:xfrm>
            <a:off x="2336796" y="4648628"/>
            <a:ext cx="7042653" cy="819740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75000"/>
                </a:schemeClr>
              </a:gs>
              <a:gs pos="100000">
                <a:schemeClr val="accent2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Persistence</a:t>
            </a:r>
            <a:r>
              <a:rPr lang="es-AR" dirty="0" smtClean="0"/>
              <a:t> </a:t>
            </a:r>
            <a:r>
              <a:rPr lang="es-AR" dirty="0" err="1" smtClean="0"/>
              <a:t>Layer</a:t>
            </a:r>
            <a:endParaRPr lang="es-AR" dirty="0"/>
          </a:p>
        </p:txBody>
      </p:sp>
      <p:sp>
        <p:nvSpPr>
          <p:cNvPr id="10" name="Rounded Rectangle 9"/>
          <p:cNvSpPr/>
          <p:nvPr/>
        </p:nvSpPr>
        <p:spPr>
          <a:xfrm>
            <a:off x="2336796" y="3020508"/>
            <a:ext cx="7042653" cy="819740"/>
          </a:xfrm>
          <a:prstGeom prst="roundRect">
            <a:avLst/>
          </a:prstGeom>
          <a:gradFill>
            <a:gsLst>
              <a:gs pos="0">
                <a:srgbClr val="FC9280"/>
              </a:gs>
              <a:gs pos="50000">
                <a:srgbClr val="EE5140"/>
              </a:gs>
              <a:gs pos="100000">
                <a:srgbClr val="FC2610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Presentation</a:t>
            </a:r>
            <a:r>
              <a:rPr lang="es-AR" dirty="0"/>
              <a:t> </a:t>
            </a:r>
            <a:r>
              <a:rPr lang="es-AR" dirty="0" err="1"/>
              <a:t>Layer</a:t>
            </a:r>
            <a:r>
              <a:rPr lang="es-AR" dirty="0"/>
              <a:t> (</a:t>
            </a:r>
            <a:r>
              <a:rPr lang="es-AR" dirty="0" err="1"/>
              <a:t>Model</a:t>
            </a:r>
            <a:r>
              <a:rPr lang="es-AR" dirty="0"/>
              <a:t> &lt;-&gt; </a:t>
            </a:r>
            <a:r>
              <a:rPr lang="es-AR" dirty="0" err="1"/>
              <a:t>DTOs</a:t>
            </a:r>
            <a:r>
              <a:rPr lang="es-AR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29921" y="1725768"/>
            <a:ext cx="10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Server</a:t>
            </a:r>
            <a:endParaRPr lang="es-AR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631636" y="3957264"/>
            <a:ext cx="1760219" cy="5402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Model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1093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</dc:creator>
  <cp:lastModifiedBy>Damian</cp:lastModifiedBy>
  <cp:revision>21</cp:revision>
  <dcterms:created xsi:type="dcterms:W3CDTF">2013-05-29T03:41:52Z</dcterms:created>
  <dcterms:modified xsi:type="dcterms:W3CDTF">2013-05-30T13:43:37Z</dcterms:modified>
</cp:coreProperties>
</file>