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1B4D-2C9C-4E00-AFFA-2A76534B09CD}" type="datetimeFigureOut">
              <a:rPr lang="es-AR" smtClean="0"/>
              <a:t>29/05/2013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AB42-423E-484C-9CE5-79E6D990522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11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1B4D-2C9C-4E00-AFFA-2A76534B09CD}" type="datetimeFigureOut">
              <a:rPr lang="es-AR" smtClean="0"/>
              <a:t>29/05/2013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AB42-423E-484C-9CE5-79E6D990522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86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1B4D-2C9C-4E00-AFFA-2A76534B09CD}" type="datetimeFigureOut">
              <a:rPr lang="es-AR" smtClean="0"/>
              <a:t>29/05/2013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AB42-423E-484C-9CE5-79E6D990522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10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1B4D-2C9C-4E00-AFFA-2A76534B09CD}" type="datetimeFigureOut">
              <a:rPr lang="es-AR" smtClean="0"/>
              <a:t>29/05/2013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AB42-423E-484C-9CE5-79E6D990522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202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1B4D-2C9C-4E00-AFFA-2A76534B09CD}" type="datetimeFigureOut">
              <a:rPr lang="es-AR" smtClean="0"/>
              <a:t>29/05/2013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AB42-423E-484C-9CE5-79E6D990522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364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1B4D-2C9C-4E00-AFFA-2A76534B09CD}" type="datetimeFigureOut">
              <a:rPr lang="es-AR" smtClean="0"/>
              <a:t>29/05/2013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AB42-423E-484C-9CE5-79E6D990522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696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1B4D-2C9C-4E00-AFFA-2A76534B09CD}" type="datetimeFigureOut">
              <a:rPr lang="es-AR" smtClean="0"/>
              <a:t>29/05/2013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AB42-423E-484C-9CE5-79E6D990522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524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1B4D-2C9C-4E00-AFFA-2A76534B09CD}" type="datetimeFigureOut">
              <a:rPr lang="es-AR" smtClean="0"/>
              <a:t>29/05/2013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AB42-423E-484C-9CE5-79E6D990522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400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1B4D-2C9C-4E00-AFFA-2A76534B09CD}" type="datetimeFigureOut">
              <a:rPr lang="es-AR" smtClean="0"/>
              <a:t>29/05/2013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AB42-423E-484C-9CE5-79E6D990522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3107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1B4D-2C9C-4E00-AFFA-2A76534B09CD}" type="datetimeFigureOut">
              <a:rPr lang="es-AR" smtClean="0"/>
              <a:t>29/05/2013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AB42-423E-484C-9CE5-79E6D990522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896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1B4D-2C9C-4E00-AFFA-2A76534B09CD}" type="datetimeFigureOut">
              <a:rPr lang="es-AR" smtClean="0"/>
              <a:t>29/05/2013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AB42-423E-484C-9CE5-79E6D990522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443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01B4D-2C9C-4E00-AFFA-2A76534B09CD}" type="datetimeFigureOut">
              <a:rPr lang="es-AR" smtClean="0"/>
              <a:t>29/05/2013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0AB42-423E-484C-9CE5-79E6D990522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558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/>
          <p:cNvCxnSpPr/>
          <p:nvPr/>
        </p:nvCxnSpPr>
        <p:spPr>
          <a:xfrm flipV="1">
            <a:off x="3048581" y="3167148"/>
            <a:ext cx="3621601" cy="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724864" y="2904693"/>
            <a:ext cx="1775473" cy="977881"/>
            <a:chOff x="2922598" y="3329700"/>
            <a:chExt cx="1775473" cy="977881"/>
          </a:xfrm>
        </p:grpSpPr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304862" y="3329700"/>
              <a:ext cx="941453" cy="590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2922598" y="3999804"/>
              <a:ext cx="17754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400" dirty="0" smtClean="0"/>
                <a:t>Mobile </a:t>
              </a:r>
              <a:r>
                <a:rPr lang="es-AR" sz="1400" dirty="0" err="1" smtClean="0"/>
                <a:t>Device</a:t>
              </a:r>
              <a:endParaRPr lang="es-AR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20375" y="2978593"/>
            <a:ext cx="1111109" cy="769492"/>
            <a:chOff x="8120375" y="2978593"/>
            <a:chExt cx="1111109" cy="769492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418755" y="2978593"/>
              <a:ext cx="514350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TextBox 10"/>
            <p:cNvSpPr txBox="1"/>
            <p:nvPr/>
          </p:nvSpPr>
          <p:spPr>
            <a:xfrm>
              <a:off x="8120375" y="3440308"/>
              <a:ext cx="11111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400" dirty="0" err="1" smtClean="0"/>
                <a:t>Database</a:t>
              </a:r>
              <a:endParaRPr lang="es-AR" sz="1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333469" y="2978593"/>
            <a:ext cx="1102050" cy="880100"/>
            <a:chOff x="6333469" y="2978593"/>
            <a:chExt cx="1102050" cy="880100"/>
          </a:xfrm>
        </p:grpSpPr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670182" y="2978593"/>
              <a:ext cx="428625" cy="428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TextBox 12"/>
            <p:cNvSpPr txBox="1"/>
            <p:nvPr/>
          </p:nvSpPr>
          <p:spPr>
            <a:xfrm>
              <a:off x="6333469" y="3550916"/>
              <a:ext cx="1102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400" dirty="0" smtClean="0"/>
                <a:t>REST API</a:t>
              </a:r>
              <a:endParaRPr lang="es-AR" sz="1400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6181859" y="2672475"/>
            <a:ext cx="1403797" cy="18737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TextBox 17"/>
          <p:cNvSpPr txBox="1"/>
          <p:nvPr/>
        </p:nvSpPr>
        <p:spPr>
          <a:xfrm>
            <a:off x="6055097" y="4179985"/>
            <a:ext cx="1626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/>
              <a:t>Web Server</a:t>
            </a:r>
            <a:endParaRPr lang="es-AR" sz="1400" dirty="0"/>
          </a:p>
        </p:txBody>
      </p:sp>
      <p:sp>
        <p:nvSpPr>
          <p:cNvPr id="22" name="Rectangle 21"/>
          <p:cNvSpPr/>
          <p:nvPr/>
        </p:nvSpPr>
        <p:spPr>
          <a:xfrm>
            <a:off x="7962856" y="2678427"/>
            <a:ext cx="1403797" cy="18737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TextBox 22"/>
          <p:cNvSpPr txBox="1"/>
          <p:nvPr/>
        </p:nvSpPr>
        <p:spPr>
          <a:xfrm>
            <a:off x="7834067" y="4159765"/>
            <a:ext cx="1626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/>
              <a:t>DB Server</a:t>
            </a:r>
            <a:endParaRPr lang="es-AR" sz="1400" dirty="0"/>
          </a:p>
        </p:txBody>
      </p:sp>
      <p:cxnSp>
        <p:nvCxnSpPr>
          <p:cNvPr id="25" name="Straight Arrow Connector 24"/>
          <p:cNvCxnSpPr>
            <a:stCxn id="12" idx="3"/>
            <a:endCxn id="6" idx="1"/>
          </p:cNvCxnSpPr>
          <p:nvPr/>
        </p:nvCxnSpPr>
        <p:spPr>
          <a:xfrm flipV="1">
            <a:off x="7098807" y="3183381"/>
            <a:ext cx="1319948" cy="9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loud 28"/>
          <p:cNvSpPr/>
          <p:nvPr/>
        </p:nvSpPr>
        <p:spPr>
          <a:xfrm>
            <a:off x="3296992" y="1490540"/>
            <a:ext cx="7675810" cy="4111768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0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7472" y="2770602"/>
            <a:ext cx="400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Box 30"/>
          <p:cNvSpPr txBox="1"/>
          <p:nvPr/>
        </p:nvSpPr>
        <p:spPr>
          <a:xfrm>
            <a:off x="5016472" y="2159406"/>
            <a:ext cx="1102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/>
              <a:t>Access Control</a:t>
            </a:r>
            <a:endParaRPr lang="es-AR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773506" y="2205812"/>
            <a:ext cx="1593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err="1" smtClean="0"/>
              <a:t>Credentials</a:t>
            </a:r>
            <a:endParaRPr lang="es-AR" sz="1400" dirty="0"/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12572" y="2573194"/>
            <a:ext cx="428628" cy="5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 descr="satellite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259" y="386922"/>
            <a:ext cx="551809" cy="55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Arrow Connector 35"/>
          <p:cNvCxnSpPr>
            <a:endCxn id="9" idx="0"/>
          </p:cNvCxnSpPr>
          <p:nvPr/>
        </p:nvCxnSpPr>
        <p:spPr>
          <a:xfrm flipH="1">
            <a:off x="2577855" y="938731"/>
            <a:ext cx="1947404" cy="19659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970320" y="3329863"/>
            <a:ext cx="3699863" cy="3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193415" y="40406"/>
            <a:ext cx="1215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GPS </a:t>
            </a:r>
            <a:r>
              <a:rPr lang="es-AR" sz="1400" dirty="0" err="1" smtClean="0"/>
              <a:t>Satellite</a:t>
            </a:r>
            <a:endParaRPr lang="es-AR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2362572" y="1811506"/>
            <a:ext cx="1215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err="1" smtClean="0"/>
              <a:t>Coordinates</a:t>
            </a:r>
            <a:endParaRPr lang="es-AR" sz="1400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5273" y="884258"/>
            <a:ext cx="923388" cy="92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2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Damian</dc:creator>
  <cp:lastModifiedBy>Damian</cp:lastModifiedBy>
  <cp:revision>14</cp:revision>
  <dcterms:created xsi:type="dcterms:W3CDTF">2013-05-29T03:41:52Z</dcterms:created>
  <dcterms:modified xsi:type="dcterms:W3CDTF">2013-05-29T04:18:26Z</dcterms:modified>
</cp:coreProperties>
</file>