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1B8BE-379F-47A8-A88F-8B099667464F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928C1-8C19-4B73-9C88-7A9663E5D0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384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928C1-8C19-4B73-9C88-7A9663E5D061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71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47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0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107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660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18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42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732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429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04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34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210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0AD7-65A0-4F33-A63C-3AFA119F0AB8}" type="datetimeFigureOut">
              <a:rPr lang="es-AR" smtClean="0"/>
              <a:t>26/10/2012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2C28-3F7E-42ED-99B7-42AC48979A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27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18396" y="2081604"/>
            <a:ext cx="4665772" cy="11313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u="sng" dirty="0" err="1" smtClean="0"/>
              <a:t>Message</a:t>
            </a:r>
            <a:r>
              <a:rPr lang="es-AR" b="1" u="sng" dirty="0" smtClean="0"/>
              <a:t> </a:t>
            </a:r>
            <a:r>
              <a:rPr lang="es-AR" b="1" u="sng" dirty="0" err="1" smtClean="0"/>
              <a:t>Processing</a:t>
            </a:r>
            <a:endParaRPr lang="es-AR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403648" y="3212976"/>
            <a:ext cx="7740352" cy="1440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b="1" dirty="0" err="1" smtClean="0"/>
              <a:t>Persistence</a:t>
            </a:r>
            <a:endParaRPr lang="es-AR" b="1" dirty="0"/>
          </a:p>
        </p:txBody>
      </p:sp>
      <p:sp>
        <p:nvSpPr>
          <p:cNvPr id="5" name="Rectangle 4"/>
          <p:cNvSpPr/>
          <p:nvPr/>
        </p:nvSpPr>
        <p:spPr>
          <a:xfrm>
            <a:off x="-36512" y="1538790"/>
            <a:ext cx="1440160" cy="31143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Dependency</a:t>
            </a:r>
            <a:r>
              <a:rPr lang="es-AR" b="1" dirty="0" smtClean="0"/>
              <a:t> </a:t>
            </a:r>
            <a:r>
              <a:rPr lang="es-AR" b="1" dirty="0" err="1" smtClean="0"/>
              <a:t>Injection</a:t>
            </a:r>
            <a:r>
              <a:rPr lang="es-AR" b="1" dirty="0" smtClean="0"/>
              <a:t> </a:t>
            </a:r>
            <a:r>
              <a:rPr lang="es-AR" b="1" dirty="0" err="1" smtClean="0"/>
              <a:t>Container</a:t>
            </a:r>
            <a:endParaRPr lang="es-AR" b="1" dirty="0"/>
          </a:p>
        </p:txBody>
      </p:sp>
      <p:sp>
        <p:nvSpPr>
          <p:cNvPr id="10" name="Rectangle 9"/>
          <p:cNvSpPr/>
          <p:nvPr/>
        </p:nvSpPr>
        <p:spPr>
          <a:xfrm>
            <a:off x="5205882" y="3429000"/>
            <a:ext cx="3887874" cy="578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DB </a:t>
            </a:r>
            <a:r>
              <a:rPr lang="es-AR" b="1" dirty="0" err="1" smtClean="0"/>
              <a:t>Repository</a:t>
            </a:r>
            <a:endParaRPr lang="es-AR" b="1" dirty="0"/>
          </a:p>
        </p:txBody>
      </p:sp>
      <p:sp>
        <p:nvSpPr>
          <p:cNvPr id="11" name="Rectangle 10"/>
          <p:cNvSpPr/>
          <p:nvPr/>
        </p:nvSpPr>
        <p:spPr>
          <a:xfrm>
            <a:off x="3853813" y="3429000"/>
            <a:ext cx="1365879" cy="578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XMLReader</a:t>
            </a:r>
            <a:endParaRPr lang="es-AR" b="1" dirty="0"/>
          </a:p>
        </p:txBody>
      </p:sp>
      <p:sp>
        <p:nvSpPr>
          <p:cNvPr id="13" name="Rectangle 12"/>
          <p:cNvSpPr/>
          <p:nvPr/>
        </p:nvSpPr>
        <p:spPr>
          <a:xfrm>
            <a:off x="2469578" y="3429000"/>
            <a:ext cx="1365879" cy="578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File </a:t>
            </a:r>
            <a:r>
              <a:rPr lang="es-AR" b="1" dirty="0" err="1" smtClean="0"/>
              <a:t>System</a:t>
            </a:r>
            <a:r>
              <a:rPr lang="es-AR" b="1" dirty="0" smtClean="0"/>
              <a:t> </a:t>
            </a:r>
            <a:r>
              <a:rPr lang="es-AR" b="1" dirty="0" err="1" smtClean="0"/>
              <a:t>Abstracion</a:t>
            </a:r>
            <a:endParaRPr lang="es-AR" b="1" dirty="0"/>
          </a:p>
        </p:txBody>
      </p:sp>
      <p:sp>
        <p:nvSpPr>
          <p:cNvPr id="18" name="Rectangle 17"/>
          <p:cNvSpPr/>
          <p:nvPr/>
        </p:nvSpPr>
        <p:spPr>
          <a:xfrm>
            <a:off x="6300192" y="1496785"/>
            <a:ext cx="2860582" cy="7800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Views</a:t>
            </a:r>
            <a:endParaRPr lang="es-AR" b="1" dirty="0"/>
          </a:p>
        </p:txBody>
      </p:sp>
      <p:sp>
        <p:nvSpPr>
          <p:cNvPr id="19" name="Rectangle 18"/>
          <p:cNvSpPr/>
          <p:nvPr/>
        </p:nvSpPr>
        <p:spPr>
          <a:xfrm>
            <a:off x="6300750" y="2276872"/>
            <a:ext cx="2860582" cy="936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ViewModels</a:t>
            </a:r>
            <a:r>
              <a:rPr lang="es-AR" b="1" dirty="0" smtClean="0"/>
              <a:t>/</a:t>
            </a:r>
            <a:r>
              <a:rPr lang="es-AR" b="1" dirty="0" err="1" smtClean="0"/>
              <a:t>Controllers</a:t>
            </a:r>
            <a:endParaRPr lang="es-AR" b="1" dirty="0"/>
          </a:p>
        </p:txBody>
      </p:sp>
      <p:sp>
        <p:nvSpPr>
          <p:cNvPr id="21" name="Rectangle 20"/>
          <p:cNvSpPr/>
          <p:nvPr/>
        </p:nvSpPr>
        <p:spPr>
          <a:xfrm>
            <a:off x="3288330" y="2183929"/>
            <a:ext cx="2586485" cy="699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Rules</a:t>
            </a:r>
            <a:endParaRPr lang="es-AR" b="1" dirty="0"/>
          </a:p>
        </p:txBody>
      </p:sp>
      <p:sp>
        <p:nvSpPr>
          <p:cNvPr id="22" name="Rectangle 21"/>
          <p:cNvSpPr/>
          <p:nvPr/>
        </p:nvSpPr>
        <p:spPr>
          <a:xfrm>
            <a:off x="2080909" y="2183929"/>
            <a:ext cx="908678" cy="699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Actions</a:t>
            </a:r>
            <a:endParaRPr lang="es-AR" b="1" dirty="0"/>
          </a:p>
        </p:txBody>
      </p:sp>
      <p:sp>
        <p:nvSpPr>
          <p:cNvPr id="25" name="Rectangle 24"/>
          <p:cNvSpPr/>
          <p:nvPr/>
        </p:nvSpPr>
        <p:spPr>
          <a:xfrm>
            <a:off x="1429911" y="3429000"/>
            <a:ext cx="1039668" cy="578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Email </a:t>
            </a:r>
            <a:r>
              <a:rPr lang="es-AR" b="1" dirty="0" err="1" smtClean="0"/>
              <a:t>Services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13101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1560" y="332656"/>
            <a:ext cx="3024336" cy="583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AR" dirty="0" smtClean="0"/>
              <a:t>Server</a:t>
            </a:r>
            <a:endParaRPr lang="es-AR" dirty="0"/>
          </a:p>
        </p:txBody>
      </p:sp>
      <p:sp>
        <p:nvSpPr>
          <p:cNvPr id="4" name="Folded Corner 3"/>
          <p:cNvSpPr/>
          <p:nvPr/>
        </p:nvSpPr>
        <p:spPr>
          <a:xfrm rot="10800000">
            <a:off x="1403649" y="4781689"/>
            <a:ext cx="761807" cy="72171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Folded Corner 4"/>
          <p:cNvSpPr/>
          <p:nvPr/>
        </p:nvSpPr>
        <p:spPr>
          <a:xfrm rot="10800000">
            <a:off x="1643830" y="4867528"/>
            <a:ext cx="761807" cy="72171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1590567" y="5062061"/>
            <a:ext cx="8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Config</a:t>
            </a:r>
            <a:endParaRPr lang="es-AR" dirty="0"/>
          </a:p>
        </p:txBody>
      </p:sp>
      <p:sp>
        <p:nvSpPr>
          <p:cNvPr id="8" name="Can 7"/>
          <p:cNvSpPr/>
          <p:nvPr/>
        </p:nvSpPr>
        <p:spPr>
          <a:xfrm>
            <a:off x="671683" y="4622531"/>
            <a:ext cx="659957" cy="104967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FS</a:t>
            </a:r>
            <a:endParaRPr lang="es-AR" dirty="0"/>
          </a:p>
        </p:txBody>
      </p:sp>
      <p:sp>
        <p:nvSpPr>
          <p:cNvPr id="9" name="Can 8"/>
          <p:cNvSpPr/>
          <p:nvPr/>
        </p:nvSpPr>
        <p:spPr>
          <a:xfrm>
            <a:off x="2820820" y="4826680"/>
            <a:ext cx="756084" cy="65041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Can 9"/>
          <p:cNvSpPr/>
          <p:nvPr/>
        </p:nvSpPr>
        <p:spPr>
          <a:xfrm>
            <a:off x="2591780" y="5013176"/>
            <a:ext cx="756084" cy="65041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DB</a:t>
            </a:r>
            <a:endParaRPr lang="es-AR" dirty="0"/>
          </a:p>
        </p:txBody>
      </p:sp>
      <p:sp>
        <p:nvSpPr>
          <p:cNvPr id="11" name="Can 10"/>
          <p:cNvSpPr/>
          <p:nvPr/>
        </p:nvSpPr>
        <p:spPr>
          <a:xfrm>
            <a:off x="6947128" y="332656"/>
            <a:ext cx="1512168" cy="130082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Email Server</a:t>
            </a:r>
            <a:endParaRPr lang="es-AR" dirty="0"/>
          </a:p>
        </p:txBody>
      </p:sp>
      <p:sp>
        <p:nvSpPr>
          <p:cNvPr id="15" name="TextBox 14"/>
          <p:cNvSpPr txBox="1"/>
          <p:nvPr/>
        </p:nvSpPr>
        <p:spPr>
          <a:xfrm>
            <a:off x="779346" y="1475492"/>
            <a:ext cx="98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Worker</a:t>
            </a:r>
            <a:endParaRPr lang="es-AR" dirty="0"/>
          </a:p>
        </p:txBody>
      </p:sp>
      <p:pic>
        <p:nvPicPr>
          <p:cNvPr id="1028" name="Picture 4" descr="http://prezrok.com/wp-content/uploads/2011/03/Untitled-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6" t="25265" r="30950" b="26343"/>
          <a:stretch/>
        </p:blipFill>
        <p:spPr bwMode="auto">
          <a:xfrm>
            <a:off x="899592" y="908720"/>
            <a:ext cx="602882" cy="57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veryicon.com/icon/png/Hardware/Vista%20Hardware%20Devices/Comp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72" y="2708920"/>
            <a:ext cx="1330226" cy="13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www.veryicon.com/icon/png/Hardware/Vista%20Hardware%20Devices/Comp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378243"/>
            <a:ext cx="1330226" cy="13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61597" y="5805264"/>
            <a:ext cx="10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Cliente B</a:t>
            </a:r>
            <a:endParaRPr lang="es-AR" dirty="0"/>
          </a:p>
        </p:txBody>
      </p:sp>
      <p:sp>
        <p:nvSpPr>
          <p:cNvPr id="23" name="TextBox 22"/>
          <p:cNvSpPr txBox="1"/>
          <p:nvPr/>
        </p:nvSpPr>
        <p:spPr>
          <a:xfrm>
            <a:off x="7380312" y="4149080"/>
            <a:ext cx="10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Cliente A</a:t>
            </a:r>
            <a:endParaRPr lang="es-AR" dirty="0"/>
          </a:p>
        </p:txBody>
      </p:sp>
      <p:cxnSp>
        <p:nvCxnSpPr>
          <p:cNvPr id="20" name="Straight Arrow Connector 19"/>
          <p:cNvCxnSpPr>
            <a:stCxn id="1030" idx="0"/>
            <a:endCxn id="11" idx="3"/>
          </p:cNvCxnSpPr>
          <p:nvPr/>
        </p:nvCxnSpPr>
        <p:spPr>
          <a:xfrm flipH="1" flipV="1">
            <a:off x="7703212" y="1633476"/>
            <a:ext cx="2073" cy="10754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www.startawebpage.co.uk/wp-content/uploads/2011/11/web-pag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74" y="785260"/>
            <a:ext cx="823588" cy="8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21" idx="1"/>
          </p:cNvCxnSpPr>
          <p:nvPr/>
        </p:nvCxnSpPr>
        <p:spPr>
          <a:xfrm flipH="1" flipV="1">
            <a:off x="3034330" y="1197056"/>
            <a:ext cx="4417990" cy="38463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8648" y="1608849"/>
            <a:ext cx="12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Web </a:t>
            </a:r>
            <a:r>
              <a:rPr lang="es-AR" dirty="0" err="1" smtClean="0"/>
              <a:t>Site</a:t>
            </a:r>
            <a:endParaRPr lang="es-AR" dirty="0"/>
          </a:p>
        </p:txBody>
      </p:sp>
      <p:cxnSp>
        <p:nvCxnSpPr>
          <p:cNvPr id="32" name="Straight Arrow Connector 31"/>
          <p:cNvCxnSpPr>
            <a:stCxn id="8" idx="1"/>
            <a:endCxn id="15" idx="2"/>
          </p:cNvCxnSpPr>
          <p:nvPr/>
        </p:nvCxnSpPr>
        <p:spPr>
          <a:xfrm flipV="1">
            <a:off x="1001662" y="1844824"/>
            <a:ext cx="269855" cy="27777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331640" y="1844824"/>
            <a:ext cx="452913" cy="29301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403649" y="1793515"/>
            <a:ext cx="1630683" cy="29881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1" idx="2"/>
          </p:cNvCxnSpPr>
          <p:nvPr/>
        </p:nvCxnSpPr>
        <p:spPr>
          <a:xfrm flipH="1" flipV="1">
            <a:off x="2952776" y="1978181"/>
            <a:ext cx="246086" cy="2796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3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</Words>
  <Application>Microsoft Office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Schenkelman</dc:creator>
  <cp:lastModifiedBy>Damian Schenkelman</cp:lastModifiedBy>
  <cp:revision>27</cp:revision>
  <dcterms:created xsi:type="dcterms:W3CDTF">2012-10-26T03:06:25Z</dcterms:created>
  <dcterms:modified xsi:type="dcterms:W3CDTF">2012-10-26T04:21:55Z</dcterms:modified>
</cp:coreProperties>
</file>