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55A42-D45D-4619-89B5-A1EE81BBF573}" v="990" dt="2021-10-12T16:44:21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1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0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1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5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1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1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9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8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6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6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aue digitale Binärdaten auf einem Bildschirm">
            <a:extLst>
              <a:ext uri="{FF2B5EF4-FFF2-40B4-BE49-F238E27FC236}">
                <a16:creationId xmlns:a16="http://schemas.microsoft.com/office/drawing/2014/main" id="{557F6759-954F-44F1-8B36-A7560B71D9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  <a:cs typeface="Calibri Light"/>
              </a:rPr>
              <a:t>Programieren In Rust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Gruppenmitglieder: </a:t>
            </a:r>
            <a:r>
              <a:rPr lang="de-DE">
                <a:solidFill>
                  <a:srgbClr val="FFFFFF"/>
                </a:solidFill>
              </a:rPr>
              <a:t>Xherdi</a:t>
            </a:r>
            <a:r>
              <a:rPr lang="de-DE">
                <a:solidFill>
                  <a:srgbClr val="FFFFFF"/>
                </a:solidFill>
                <a:cs typeface="Calibri"/>
              </a:rPr>
              <a:t> Lika , Schach, Marcelino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4376C-E521-49E8-9F5A-D709B6C5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0A62C-63AC-4B8A-857F-2866045D5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Webserver dienen im World Wide Web der Auslieferung von Inhalten an Klienten, die häufig über Webbrowser verbunden sind. </a:t>
            </a:r>
          </a:p>
          <a:p>
            <a:endParaRPr lang="de-DE" dirty="0">
              <a:ea typeface="+mn-lt"/>
              <a:cs typeface="+mn-lt"/>
            </a:endParaRPr>
          </a:p>
          <a:p>
            <a:endParaRPr lang="de-DE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Eine Facette dieser Aufgabe betrifft die Validierung der Nutzerauthentizität sowie die Forcierung von Zugriffseinschränkungen basierend auf der Nutzergruppe.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82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54BA7-695A-418A-BDA0-D2F6DB8E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CFCE3A-4C3B-44FB-805F-C0825E8F0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Implementierung von einem Webserver in Rust, der von einem Kreis authentifizierter Nutzer den Upload von Dateien zulässt und diese allen Nutzern unter den Dateinamen entsprechenden Pfaden zur Verfügung stellt.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484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0541C-F939-4DF7-88F6-C25D18E8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5163E-29C4-4F5A-9B97-1A02F293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Erstellung eines Webservers mittels Rocket</a:t>
            </a:r>
          </a:p>
          <a:p>
            <a:r>
              <a:rPr lang="de-DE" dirty="0"/>
              <a:t>Anmeldung von Nutzern</a:t>
            </a:r>
          </a:p>
          <a:p>
            <a:pPr marL="617220" lvl="1" indent="-342900">
              <a:buFont typeface="Arial"/>
              <a:buChar char="•"/>
            </a:pPr>
            <a:r>
              <a:rPr lang="de-DE" b="0" dirty="0"/>
              <a:t>Nutzen können sich anmelden, indem sie ihre Name und Kennwort eingeben. Zusätzlich trennen wir die Nutzern in zwei Gruppen: Erste Gruppe mit Standard Berechtigungen und zweite Gruppe mit erhobene Berechtigungen.</a:t>
            </a:r>
          </a:p>
          <a:p>
            <a:pPr marL="617220" lvl="1" indent="-342900">
              <a:buFont typeface="Arial"/>
              <a:buChar char="•"/>
            </a:pPr>
            <a:r>
              <a:rPr lang="de-DE" b="0" dirty="0"/>
              <a:t>Im Webserver speichern wir die Daten in einer Memory Datenbank.</a:t>
            </a:r>
          </a:p>
          <a:p>
            <a:r>
              <a:rPr lang="de-DE" dirty="0"/>
              <a:t>Einloggen von Nutzern</a:t>
            </a:r>
          </a:p>
          <a:p>
            <a:pPr marL="560070" lvl="1" indent="-285750">
              <a:buFont typeface="Arial"/>
              <a:buChar char="•"/>
            </a:pPr>
            <a:r>
              <a:rPr lang="de-DE" b="0" dirty="0"/>
              <a:t>Nutzern können sich einloggen mit ihren Name und Kennwort.</a:t>
            </a:r>
          </a:p>
          <a:p>
            <a:pPr marL="560070" lvl="1" indent="-285750">
              <a:buFont typeface="Arial"/>
              <a:buChar char="•"/>
            </a:pPr>
            <a:r>
              <a:rPr lang="de-DE" b="0" dirty="0"/>
              <a:t>Mittels Cookies Abstraktion von Rocket speichern wir die Sitzung des Nutzers.</a:t>
            </a:r>
          </a:p>
          <a:p>
            <a:pPr marL="560070" lvl="1" indent="-285750">
              <a:buFont typeface="Arial"/>
            </a:pPr>
            <a:endParaRPr lang="de-DE" b="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42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346F0-80B4-4B30-9AF0-E0D42AF6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DD01A-2B70-48B2-8A08-BFE9947A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Eingeloggte Nutzer können Dateien uploaden und diese wiederum herunterladen.</a:t>
            </a:r>
          </a:p>
          <a:p>
            <a:pPr marL="560070" lvl="1" indent="-285750">
              <a:buFont typeface="Arial"/>
              <a:buChar char="•"/>
            </a:pPr>
            <a:r>
              <a:rPr lang="de-DE" b="0" dirty="0"/>
              <a:t>Rocket stellt zur Verfügung </a:t>
            </a:r>
            <a:r>
              <a:rPr lang="de-DE" b="0" dirty="0" err="1"/>
              <a:t>Schnitstellen</a:t>
            </a:r>
            <a:r>
              <a:rPr lang="de-DE" b="0" dirty="0"/>
              <a:t> zur Bearbeitung </a:t>
            </a:r>
            <a:r>
              <a:rPr lang="de-DE" b="0" dirty="0">
                <a:ea typeface="+mn-lt"/>
                <a:cs typeface="+mn-lt"/>
              </a:rPr>
              <a:t>von </a:t>
            </a:r>
            <a:r>
              <a:rPr lang="de-DE" b="0" dirty="0" err="1">
                <a:ea typeface="+mn-lt"/>
                <a:cs typeface="+mn-lt"/>
              </a:rPr>
              <a:t>Streamdaten</a:t>
            </a:r>
            <a:r>
              <a:rPr lang="de-DE" b="0" dirty="0">
                <a:ea typeface="+mn-lt"/>
                <a:cs typeface="+mn-lt"/>
              </a:rPr>
              <a:t>, Formdaten</a:t>
            </a:r>
            <a:r>
              <a:rPr lang="de-DE" b="0" dirty="0"/>
              <a:t> bzw. </a:t>
            </a:r>
            <a:r>
              <a:rPr lang="de-DE" b="0" dirty="0" err="1"/>
              <a:t>Serialiesirung</a:t>
            </a:r>
            <a:r>
              <a:rPr lang="de-DE" b="0" dirty="0"/>
              <a:t> von Daten.</a:t>
            </a:r>
          </a:p>
          <a:p>
            <a:pPr marL="560070" lvl="1" indent="-285750">
              <a:buFont typeface="Arial"/>
              <a:buChar char="•"/>
            </a:pPr>
            <a:r>
              <a:rPr lang="de-DE" b="0" dirty="0"/>
              <a:t>Dateien werden in einem lokalen Ordner gespeichert und mittels </a:t>
            </a:r>
            <a:r>
              <a:rPr lang="de-DE" b="0" dirty="0" err="1"/>
              <a:t>RouteHandling</a:t>
            </a:r>
            <a:r>
              <a:rPr lang="de-DE" b="0" dirty="0"/>
              <a:t> von Rocket zur Verfügung gestellt für das Herunterladen.</a:t>
            </a:r>
          </a:p>
          <a:p>
            <a:r>
              <a:rPr lang="de-DE" dirty="0"/>
              <a:t>Zusätzlich dazu können Nutzer mit erhobene Berechtigungen die Dateien löschen.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89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3B089-962B-4628-8316-F24E1335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70036-7922-4EB0-B38B-29B97D20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Frontend wurde mit </a:t>
            </a:r>
            <a:r>
              <a:rPr lang="de-DE" dirty="0" err="1"/>
              <a:t>Tera</a:t>
            </a:r>
            <a:r>
              <a:rPr lang="de-DE" dirty="0"/>
              <a:t> Templates gemacht. </a:t>
            </a:r>
            <a:endParaRPr lang="de-DE"/>
          </a:p>
          <a:p>
            <a:pPr lvl="2"/>
            <a:r>
              <a:rPr lang="de-DE" dirty="0">
                <a:ea typeface="+mn-lt"/>
                <a:cs typeface="+mn-lt"/>
              </a:rPr>
              <a:t>https://github.com/Keats/tera</a:t>
            </a:r>
            <a:endParaRPr lang="de-DE" b="0"/>
          </a:p>
          <a:p>
            <a:pPr marL="560070" lvl="1" indent="-285750">
              <a:buFont typeface="Arial"/>
              <a:buChar char="•"/>
            </a:pPr>
            <a:r>
              <a:rPr lang="de-DE" b="0" dirty="0"/>
              <a:t>Rocket macht es leicht mit </a:t>
            </a:r>
            <a:r>
              <a:rPr lang="de-DE" b="0" dirty="0" err="1"/>
              <a:t>html</a:t>
            </a:r>
            <a:r>
              <a:rPr lang="de-DE" b="0" dirty="0"/>
              <a:t> Templates zu arbeiten. </a:t>
            </a:r>
          </a:p>
          <a:p>
            <a:pPr marL="560070" lvl="1" indent="-285750">
              <a:buFont typeface="Arial"/>
              <a:buChar char="•"/>
            </a:pPr>
            <a:r>
              <a:rPr lang="de-DE" b="0" dirty="0"/>
              <a:t>In </a:t>
            </a:r>
            <a:r>
              <a:rPr lang="de-DE" b="0" dirty="0" err="1"/>
              <a:t>Tera</a:t>
            </a:r>
            <a:r>
              <a:rPr lang="de-DE" b="0" dirty="0"/>
              <a:t> hat man die Möglichkeit, </a:t>
            </a:r>
            <a:r>
              <a:rPr lang="de-DE" b="0" dirty="0" err="1"/>
              <a:t>Html</a:t>
            </a:r>
            <a:r>
              <a:rPr lang="de-DE" b="0" dirty="0"/>
              <a:t> und Rust Code zu schreiben zur Bearbeitung des </a:t>
            </a:r>
            <a:r>
              <a:rPr lang="de-DE" b="0" dirty="0" err="1"/>
              <a:t>Webseitezustandes</a:t>
            </a:r>
          </a:p>
        </p:txBody>
      </p:sp>
    </p:spTree>
    <p:extLst>
      <p:ext uri="{BB962C8B-B14F-4D97-AF65-F5344CB8AC3E}">
        <p14:creationId xmlns:p14="http://schemas.microsoft.com/office/powerpoint/2010/main" val="69192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08A40-5BD9-416B-A40F-A964DCD9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FDCA6D-2B37-4592-BC54-828D88ECB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Rust eignet sich sehr gut für </a:t>
            </a:r>
            <a:r>
              <a:rPr lang="de-DE" dirty="0" err="1"/>
              <a:t>erstellung</a:t>
            </a:r>
            <a:r>
              <a:rPr lang="de-DE" dirty="0"/>
              <a:t> von Webservern und komplexe Dienstleistung.</a:t>
            </a:r>
          </a:p>
          <a:p>
            <a:r>
              <a:rPr lang="de-DE" dirty="0"/>
              <a:t>Rocket ist eine reife Bibliothek, die viele Funktionen zur Verfügung stellt und die </a:t>
            </a:r>
            <a:r>
              <a:rPr lang="de-DE" dirty="0" err="1"/>
              <a:t>Effiezienz</a:t>
            </a:r>
            <a:r>
              <a:rPr lang="de-DE" dirty="0"/>
              <a:t> der </a:t>
            </a:r>
            <a:r>
              <a:rPr lang="de-DE" dirty="0" err="1"/>
              <a:t>Rustprogramiersprache</a:t>
            </a:r>
            <a:r>
              <a:rPr lang="de-DE" dirty="0"/>
              <a:t> ausnutzt.</a:t>
            </a:r>
          </a:p>
          <a:p>
            <a:r>
              <a:rPr lang="de-DE" dirty="0"/>
              <a:t>Webserver erstellt mit Rust, sind auch stabiler und sicherer.</a:t>
            </a:r>
          </a:p>
        </p:txBody>
      </p:sp>
    </p:spTree>
    <p:extLst>
      <p:ext uri="{BB962C8B-B14F-4D97-AF65-F5344CB8AC3E}">
        <p14:creationId xmlns:p14="http://schemas.microsoft.com/office/powerpoint/2010/main" val="269738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Lupe vor klarem Hintergrund">
            <a:extLst>
              <a:ext uri="{FF2B5EF4-FFF2-40B4-BE49-F238E27FC236}">
                <a16:creationId xmlns:a16="http://schemas.microsoft.com/office/drawing/2014/main" id="{1E98EA94-3D3E-47CF-BF35-5EE18671DC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2" b="157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DB6A04-4599-4BDE-BFEC-44817C41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612" y="1013984"/>
            <a:ext cx="6952388" cy="32606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Vielen Dank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4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2"/>
      </a:lt2>
      <a:accent1>
        <a:srgbClr val="E72985"/>
      </a:accent1>
      <a:accent2>
        <a:srgbClr val="D517C2"/>
      </a:accent2>
      <a:accent3>
        <a:srgbClr val="AB29E7"/>
      </a:accent3>
      <a:accent4>
        <a:srgbClr val="5526D8"/>
      </a:accent4>
      <a:accent5>
        <a:srgbClr val="2946E7"/>
      </a:accent5>
      <a:accent6>
        <a:srgbClr val="1783D5"/>
      </a:accent6>
      <a:hlink>
        <a:srgbClr val="413FB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PortalVTI</vt:lpstr>
      <vt:lpstr>Programieren In Rust</vt:lpstr>
      <vt:lpstr>Motivation</vt:lpstr>
      <vt:lpstr>Problemstellung</vt:lpstr>
      <vt:lpstr>Lösung</vt:lpstr>
      <vt:lpstr>Lösung</vt:lpstr>
      <vt:lpstr>LÖsung</vt:lpstr>
      <vt:lpstr>Fazit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166</cp:revision>
  <dcterms:created xsi:type="dcterms:W3CDTF">2021-10-12T16:17:29Z</dcterms:created>
  <dcterms:modified xsi:type="dcterms:W3CDTF">2021-10-12T16:44:46Z</dcterms:modified>
</cp:coreProperties>
</file>