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4" r:id="rId5"/>
    <p:sldId id="268" r:id="rId6"/>
    <p:sldId id="269" r:id="rId7"/>
    <p:sldId id="258" r:id="rId8"/>
    <p:sldId id="259" r:id="rId9"/>
    <p:sldId id="270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7"/>
      <p:italic r:id="rId18"/>
    </p:embeddedFont>
  </p:embeddedFontLst>
  <p:custDataLst>
    <p:tags r:id="rId1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558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29.01.2017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29. Januar 2017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5EB86DCD-2DF0-4523-BC07-084555DC147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Block Park</a:t>
            </a:r>
            <a:br>
              <a:rPr lang="de-CH" dirty="0" smtClean="0"/>
            </a:b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Zühlke</a:t>
            </a:r>
            <a:r>
              <a:rPr lang="de-CH" sz="2000" dirty="0" smtClean="0"/>
              <a:t> </a:t>
            </a:r>
            <a:r>
              <a:rPr lang="de-CH" sz="2000" dirty="0" err="1" smtClean="0"/>
              <a:t>Blockchain</a:t>
            </a:r>
            <a:r>
              <a:rPr lang="de-CH" sz="2000" dirty="0" smtClean="0"/>
              <a:t> </a:t>
            </a:r>
            <a:r>
              <a:rPr lang="de-CH" sz="2000" dirty="0" err="1" smtClean="0"/>
              <a:t>Enthusiasts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8" b="2474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/>
              <a:t>Greeting: </a:t>
            </a:r>
            <a:r>
              <a:rPr lang="en-US" sz="1200" dirty="0"/>
              <a:t>Hi everybody, we are the </a:t>
            </a:r>
            <a:r>
              <a:rPr lang="en-US" sz="1200" dirty="0" err="1"/>
              <a:t>Zuhlke</a:t>
            </a:r>
            <a:r>
              <a:rPr lang="en-US" sz="1200" dirty="0"/>
              <a:t> </a:t>
            </a:r>
            <a:r>
              <a:rPr lang="en-US" sz="1200" dirty="0" err="1"/>
              <a:t>Blockchain</a:t>
            </a:r>
            <a:r>
              <a:rPr lang="en-US" sz="1200" dirty="0"/>
              <a:t> enthusiasts and we have approached for the </a:t>
            </a:r>
            <a:r>
              <a:rPr lang="en-US" sz="1200" dirty="0" err="1"/>
              <a:t>IoT</a:t>
            </a:r>
            <a:r>
              <a:rPr lang="en-US" sz="1200" dirty="0"/>
              <a:t> challenge. We hope you had a happy hacking weekend and are proud to present what we assembled in the last two days by telling you a little story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This </a:t>
            </a:r>
            <a:r>
              <a:rPr lang="en-US" sz="1200" dirty="0"/>
              <a:t>is Tim. Tim works as a software developer and lives in the heart of Zurich. Tim travels to work and visits his customers by car and his expensive parking space stays unused most of the time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This </a:t>
            </a:r>
            <a:r>
              <a:rPr lang="en-US" sz="1200" dirty="0"/>
              <a:t>is John. John lives in the countryside but has an important job interview in </a:t>
            </a:r>
            <a:r>
              <a:rPr lang="en-US" sz="1200" dirty="0" smtClean="0"/>
              <a:t>Zurich today. </a:t>
            </a:r>
            <a:r>
              <a:rPr lang="en-US" sz="1200" dirty="0"/>
              <a:t>John is really nervous because he knows that the traffic in Zurich is a hassle, but finding a free parking space seems </a:t>
            </a:r>
            <a:r>
              <a:rPr lang="en-US" sz="1200" dirty="0" smtClean="0"/>
              <a:t>impossible </a:t>
            </a:r>
            <a:r>
              <a:rPr lang="en-US" sz="1200" dirty="0"/>
              <a:t>to him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Luckily </a:t>
            </a:r>
            <a:r>
              <a:rPr lang="en-US" sz="1200" dirty="0"/>
              <a:t>there is Crypto Valley in Switzerland with lots of smart hackers who have smart ideas of how to grow the </a:t>
            </a:r>
            <a:r>
              <a:rPr lang="en-US" sz="1200" dirty="0" err="1"/>
              <a:t>sharecononomy</a:t>
            </a:r>
            <a:r>
              <a:rPr lang="en-US" sz="1200" dirty="0"/>
              <a:t> by using </a:t>
            </a:r>
            <a:r>
              <a:rPr lang="en-US" sz="1200" dirty="0" err="1"/>
              <a:t>IoT</a:t>
            </a:r>
            <a:r>
              <a:rPr lang="en-US" sz="1200" dirty="0"/>
              <a:t> and </a:t>
            </a:r>
            <a:r>
              <a:rPr lang="en-US" sz="1200" dirty="0" err="1"/>
              <a:t>Blockchain</a:t>
            </a:r>
            <a:r>
              <a:rPr lang="en-US" sz="1200" dirty="0"/>
              <a:t> technology. It seems they have a solution for Tim and John. Here is how it works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Tim</a:t>
            </a:r>
            <a:r>
              <a:rPr lang="en-US" sz="1200" dirty="0"/>
              <a:t>: Hi, I am Tim. I am leaving home for the next few days to visit my customer. Now I am using a </a:t>
            </a:r>
            <a:r>
              <a:rPr lang="en-US" sz="1200" dirty="0" err="1"/>
              <a:t>Dapp</a:t>
            </a:r>
            <a:r>
              <a:rPr lang="en-US" sz="1200" dirty="0"/>
              <a:t> called "</a:t>
            </a:r>
            <a:r>
              <a:rPr lang="en-US" sz="1200" dirty="0" err="1"/>
              <a:t>BlockPark</a:t>
            </a:r>
            <a:r>
              <a:rPr lang="en-US" sz="1200" dirty="0"/>
              <a:t>" to offer my parking space to somebody who needs it. If somebody books my parking space, I even get paid in one of those fancy new crypto currencies. How awesome is that</a:t>
            </a:r>
            <a:r>
              <a:rPr lang="en-US" sz="1200" dirty="0" smtClean="0"/>
              <a:t>!</a:t>
            </a:r>
          </a:p>
          <a:p>
            <a:r>
              <a:rPr lang="en-US" sz="1200" dirty="0" smtClean="0"/>
              <a:t>John</a:t>
            </a:r>
            <a:r>
              <a:rPr lang="en-US" sz="1200" dirty="0"/>
              <a:t>: Hi, I am John. To be honest, I am nervous as I have this job interview coming up today in Zurich and I </a:t>
            </a:r>
            <a:r>
              <a:rPr lang="en-US" sz="1200" dirty="0" err="1"/>
              <a:t>dont't</a:t>
            </a:r>
            <a:r>
              <a:rPr lang="en-US" sz="1200" dirty="0"/>
              <a:t> know where to park yet. Maybe this new App has a parking space for me. Let's check. Wow, look at that! There is one right next to the office and its even a garage - perfect for my new Ferrari. I'll book it right now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Speaker</a:t>
            </a:r>
            <a:r>
              <a:rPr lang="en-US" sz="1200" dirty="0"/>
              <a:t>: Sometimes later this day, John arrives at the parking space he booked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John</a:t>
            </a:r>
            <a:r>
              <a:rPr lang="en-US" sz="1200" dirty="0"/>
              <a:t>: That was easy to find and I can even use my Smartphone as a key to open the gate. What a great experience! I will tell all my friends about it.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Screenshot «</a:t>
            </a:r>
            <a:r>
              <a:rPr lang="de-CH" dirty="0" err="1" smtClean="0"/>
              <a:t>register</a:t>
            </a:r>
            <a:r>
              <a:rPr lang="de-CH" dirty="0" smtClean="0"/>
              <a:t>»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764704"/>
            <a:ext cx="318445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Screenshot «</a:t>
            </a:r>
            <a:r>
              <a:rPr lang="de-CH" dirty="0" err="1" smtClean="0"/>
              <a:t>book</a:t>
            </a:r>
            <a:r>
              <a:rPr lang="de-CH" dirty="0" smtClean="0"/>
              <a:t>»</a:t>
            </a:r>
            <a:endParaRPr lang="de-CH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08720"/>
            <a:ext cx="3168352" cy="5632627"/>
          </a:xfrm>
        </p:spPr>
      </p:pic>
      <p:sp>
        <p:nvSpPr>
          <p:cNvPr id="12" name="Oval 11"/>
          <p:cNvSpPr/>
          <p:nvPr/>
        </p:nvSpPr>
        <p:spPr>
          <a:xfrm>
            <a:off x="2555776" y="3140968"/>
            <a:ext cx="1944216" cy="79208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Screenshot «open </a:t>
            </a:r>
            <a:r>
              <a:rPr lang="de-CH" dirty="0" err="1" smtClean="0"/>
              <a:t>gate</a:t>
            </a:r>
            <a:r>
              <a:rPr lang="de-CH" dirty="0" smtClean="0"/>
              <a:t>»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980728"/>
            <a:ext cx="3024336" cy="5376599"/>
          </a:xfrm>
        </p:spPr>
      </p:pic>
      <p:sp>
        <p:nvSpPr>
          <p:cNvPr id="6" name="Oval 5"/>
          <p:cNvSpPr/>
          <p:nvPr/>
        </p:nvSpPr>
        <p:spPr>
          <a:xfrm>
            <a:off x="3203848" y="3068960"/>
            <a:ext cx="2664296" cy="93610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9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 Park Values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301208"/>
            <a:ext cx="2480394" cy="631775"/>
          </a:xfrm>
        </p:spPr>
        <p:txBody>
          <a:bodyPr/>
          <a:lstStyle/>
          <a:p>
            <a:r>
              <a:rPr lang="de-CH" dirty="0" err="1" smtClean="0"/>
              <a:t>Blockchain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control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420888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Shared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economy</a:t>
            </a:r>
            <a:r>
              <a:rPr lang="de-CH" sz="2200" dirty="0" smtClean="0">
                <a:latin typeface="AA Zuehlke" pitchFamily="2" charset="0"/>
              </a:rPr>
              <a:t> 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717032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Cryptocurrency</a:t>
            </a:r>
            <a:r>
              <a:rPr lang="de-CH" sz="2200" dirty="0" smtClean="0">
                <a:latin typeface="AA Zuehlke" pitchFamily="2" charset="0"/>
              </a:rPr>
              <a:t> 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5445224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Instant </a:t>
            </a:r>
            <a:r>
              <a:rPr lang="de-CH" sz="2200" dirty="0" err="1" smtClean="0">
                <a:latin typeface="AA Zuehlke" pitchFamily="2" charset="0"/>
              </a:rPr>
              <a:t>payment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717032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Peer </a:t>
            </a:r>
            <a:r>
              <a:rPr lang="de-CH" sz="2200" dirty="0" err="1" smtClean="0">
                <a:latin typeface="AA Zuehlke" pitchFamily="2" charset="0"/>
              </a:rPr>
              <a:t>to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peer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business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0032" y="2276872"/>
            <a:ext cx="2480394" cy="631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Open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356992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IoT</a:t>
            </a:r>
            <a:r>
              <a:rPr lang="de-CH" sz="2200" dirty="0" smtClean="0">
                <a:latin typeface="AA Zuehlke" pitchFamily="2" charset="0"/>
              </a:rPr>
              <a:t> 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4437112"/>
            <a:ext cx="2880320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Save </a:t>
            </a:r>
            <a:r>
              <a:rPr lang="de-CH" sz="2200" dirty="0" err="1" smtClean="0">
                <a:latin typeface="AA Zuehlke" pitchFamily="2" charset="0"/>
              </a:rPr>
              <a:t>the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environment</a:t>
            </a:r>
            <a:r>
              <a:rPr lang="de-CH" sz="2200" dirty="0" smtClean="0">
                <a:latin typeface="AA Zuehlke" pitchFamily="2" charset="0"/>
              </a:rPr>
              <a:t> </a:t>
            </a:r>
            <a:endParaRPr lang="de-CH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Block Park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94" y="1789113"/>
            <a:ext cx="6369049" cy="4776787"/>
          </a:xfrm>
        </p:spPr>
      </p:pic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q&amp;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94" y="2272506"/>
            <a:ext cx="66484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77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423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AA Zuehlke</vt:lpstr>
      <vt:lpstr>Zuehlke</vt:lpstr>
      <vt:lpstr>Block Park by Zühlke Blockchain Enthusiasts</vt:lpstr>
      <vt:lpstr>PowerPoint Presentation</vt:lpstr>
      <vt:lpstr>Screenshot «register»</vt:lpstr>
      <vt:lpstr>PowerPoint Presentation</vt:lpstr>
      <vt:lpstr>Screenshot «book»</vt:lpstr>
      <vt:lpstr>Screenshot «open gate»</vt:lpstr>
      <vt:lpstr>Block Park Values</vt:lpstr>
      <vt:lpstr>Block Park Architecture</vt:lpstr>
      <vt:lpstr>PowerPoint Presentation</vt:lpstr>
      <vt:lpstr>Story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Park by Zühlke Blockchain Enthusiasts</dc:title>
  <dc:creator>saoe</dc:creator>
  <cp:lastModifiedBy>Oesch, Sabrina</cp:lastModifiedBy>
  <cp:revision>6</cp:revision>
  <dcterms:created xsi:type="dcterms:W3CDTF">2017-01-29T09:44:00Z</dcterms:created>
  <dcterms:modified xsi:type="dcterms:W3CDTF">2017-01-29T10:39:15Z</dcterms:modified>
</cp:coreProperties>
</file>