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15/11/2016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2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15/11/2016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8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15/11/2016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9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15/11/2016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15/11/2016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1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15/11/2016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9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15/11/2016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5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15/11/2016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7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15/11/2016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6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15/11/2016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8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A47C-9C00-468B-A71A-8F4BF2A3DA9E}" type="datetimeFigureOut">
              <a:rPr lang="en-US" smtClean="0"/>
              <a:t>15/11/2016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8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DA47C-9C00-468B-A71A-8F4BF2A3DA9E}" type="datetimeFigureOut">
              <a:rPr lang="en-US" smtClean="0"/>
              <a:t>15/11/2016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5030F-232F-4484-80D9-8C670E0E1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0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717847" y="655236"/>
            <a:ext cx="7648486" cy="1414024"/>
          </a:xfrm>
          <a:custGeom>
            <a:avLst/>
            <a:gdLst>
              <a:gd name="connsiteX0" fmla="*/ 0 w 7648486"/>
              <a:gd name="connsiteY0" fmla="*/ 547123 h 1675775"/>
              <a:gd name="connsiteX1" fmla="*/ 1264777 w 7648486"/>
              <a:gd name="connsiteY1" fmla="*/ 1666622 h 1675775"/>
              <a:gd name="connsiteX2" fmla="*/ 2948299 w 7648486"/>
              <a:gd name="connsiteY2" fmla="*/ 192 h 1675775"/>
              <a:gd name="connsiteX3" fmla="*/ 4101981 w 7648486"/>
              <a:gd name="connsiteY3" fmla="*/ 1546981 h 1675775"/>
              <a:gd name="connsiteX4" fmla="*/ 5195843 w 7648486"/>
              <a:gd name="connsiteY4" fmla="*/ 179654 h 1675775"/>
              <a:gd name="connsiteX5" fmla="*/ 6289704 w 7648486"/>
              <a:gd name="connsiteY5" fmla="*/ 1495706 h 1675775"/>
              <a:gd name="connsiteX6" fmla="*/ 7648486 w 7648486"/>
              <a:gd name="connsiteY6" fmla="*/ 923138 h 1675775"/>
              <a:gd name="connsiteX0" fmla="*/ 0 w 7648486"/>
              <a:gd name="connsiteY0" fmla="*/ 367515 h 1488192"/>
              <a:gd name="connsiteX1" fmla="*/ 1264777 w 7648486"/>
              <a:gd name="connsiteY1" fmla="*/ 1487014 h 1488192"/>
              <a:gd name="connsiteX2" fmla="*/ 2726108 w 7648486"/>
              <a:gd name="connsiteY2" fmla="*/ 188053 h 1488192"/>
              <a:gd name="connsiteX3" fmla="*/ 4101981 w 7648486"/>
              <a:gd name="connsiteY3" fmla="*/ 1367373 h 1488192"/>
              <a:gd name="connsiteX4" fmla="*/ 5195843 w 7648486"/>
              <a:gd name="connsiteY4" fmla="*/ 46 h 1488192"/>
              <a:gd name="connsiteX5" fmla="*/ 6289704 w 7648486"/>
              <a:gd name="connsiteY5" fmla="*/ 1316098 h 1488192"/>
              <a:gd name="connsiteX6" fmla="*/ 7648486 w 7648486"/>
              <a:gd name="connsiteY6" fmla="*/ 743530 h 1488192"/>
              <a:gd name="connsiteX0" fmla="*/ 0 w 7648486"/>
              <a:gd name="connsiteY0" fmla="*/ 370085 h 1490762"/>
              <a:gd name="connsiteX1" fmla="*/ 1264777 w 7648486"/>
              <a:gd name="connsiteY1" fmla="*/ 1489584 h 1490762"/>
              <a:gd name="connsiteX2" fmla="*/ 2726108 w 7648486"/>
              <a:gd name="connsiteY2" fmla="*/ 190623 h 1490762"/>
              <a:gd name="connsiteX3" fmla="*/ 3948157 w 7648486"/>
              <a:gd name="connsiteY3" fmla="*/ 959745 h 1490762"/>
              <a:gd name="connsiteX4" fmla="*/ 5195843 w 7648486"/>
              <a:gd name="connsiteY4" fmla="*/ 2616 h 1490762"/>
              <a:gd name="connsiteX5" fmla="*/ 6289704 w 7648486"/>
              <a:gd name="connsiteY5" fmla="*/ 1318668 h 1490762"/>
              <a:gd name="connsiteX6" fmla="*/ 7648486 w 7648486"/>
              <a:gd name="connsiteY6" fmla="*/ 746100 h 1490762"/>
              <a:gd name="connsiteX0" fmla="*/ 0 w 7648486"/>
              <a:gd name="connsiteY0" fmla="*/ 293347 h 1414024"/>
              <a:gd name="connsiteX1" fmla="*/ 1264777 w 7648486"/>
              <a:gd name="connsiteY1" fmla="*/ 1412846 h 1414024"/>
              <a:gd name="connsiteX2" fmla="*/ 2726108 w 7648486"/>
              <a:gd name="connsiteY2" fmla="*/ 113885 h 1414024"/>
              <a:gd name="connsiteX3" fmla="*/ 3948157 w 7648486"/>
              <a:gd name="connsiteY3" fmla="*/ 883007 h 1414024"/>
              <a:gd name="connsiteX4" fmla="*/ 5443671 w 7648486"/>
              <a:gd name="connsiteY4" fmla="*/ 2791 h 1414024"/>
              <a:gd name="connsiteX5" fmla="*/ 6289704 w 7648486"/>
              <a:gd name="connsiteY5" fmla="*/ 1241930 h 1414024"/>
              <a:gd name="connsiteX6" fmla="*/ 7648486 w 7648486"/>
              <a:gd name="connsiteY6" fmla="*/ 669362 h 141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48486" h="1414024">
                <a:moveTo>
                  <a:pt x="0" y="293347"/>
                </a:moveTo>
                <a:cubicBezTo>
                  <a:pt x="386697" y="898674"/>
                  <a:pt x="810426" y="1442756"/>
                  <a:pt x="1264777" y="1412846"/>
                </a:cubicBezTo>
                <a:cubicBezTo>
                  <a:pt x="1719128" y="1382936"/>
                  <a:pt x="2278878" y="202191"/>
                  <a:pt x="2726108" y="113885"/>
                </a:cubicBezTo>
                <a:cubicBezTo>
                  <a:pt x="3173338" y="25579"/>
                  <a:pt x="3495230" y="901523"/>
                  <a:pt x="3948157" y="883007"/>
                </a:cubicBezTo>
                <a:cubicBezTo>
                  <a:pt x="4401084" y="864491"/>
                  <a:pt x="5053413" y="-57029"/>
                  <a:pt x="5443671" y="2791"/>
                </a:cubicBezTo>
                <a:cubicBezTo>
                  <a:pt x="5833929" y="62611"/>
                  <a:pt x="5922235" y="1130835"/>
                  <a:pt x="6289704" y="1241930"/>
                </a:cubicBezTo>
                <a:cubicBezTo>
                  <a:pt x="6657173" y="1353025"/>
                  <a:pt x="7377869" y="803246"/>
                  <a:pt x="7648486" y="6693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691680" y="1519909"/>
            <a:ext cx="432048" cy="4105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6948264" y="1362248"/>
            <a:ext cx="432048" cy="410568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427984" y="1021088"/>
            <a:ext cx="432048" cy="30951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59632" y="1056202"/>
            <a:ext cx="112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 army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2240" y="871536"/>
            <a:ext cx="128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army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72940" y="6481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2375731" y="394689"/>
            <a:ext cx="1341690" cy="1032459"/>
          </a:xfrm>
          <a:custGeom>
            <a:avLst/>
            <a:gdLst>
              <a:gd name="connsiteX0" fmla="*/ 0 w 1341690"/>
              <a:gd name="connsiteY0" fmla="*/ 1032459 h 1032459"/>
              <a:gd name="connsiteX1" fmla="*/ 709301 w 1341690"/>
              <a:gd name="connsiteY1" fmla="*/ 49692 h 1032459"/>
              <a:gd name="connsiteX2" fmla="*/ 1341690 w 1341690"/>
              <a:gd name="connsiteY2" fmla="*/ 152242 h 103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690" h="1032459">
                <a:moveTo>
                  <a:pt x="0" y="1032459"/>
                </a:moveTo>
                <a:cubicBezTo>
                  <a:pt x="242843" y="614427"/>
                  <a:pt x="485686" y="196395"/>
                  <a:pt x="709301" y="49692"/>
                </a:cubicBezTo>
                <a:cubicBezTo>
                  <a:pt x="932916" y="-97011"/>
                  <a:pt x="1230595" y="125180"/>
                  <a:pt x="1341690" y="152242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5759865" y="386885"/>
            <a:ext cx="1051133" cy="852255"/>
          </a:xfrm>
          <a:custGeom>
            <a:avLst/>
            <a:gdLst>
              <a:gd name="connsiteX0" fmla="*/ 1051133 w 1051133"/>
              <a:gd name="connsiteY0" fmla="*/ 852255 h 852255"/>
              <a:gd name="connsiteX1" fmla="*/ 683664 w 1051133"/>
              <a:gd name="connsiteY1" fmla="*/ 31859 h 852255"/>
              <a:gd name="connsiteX2" fmla="*/ 0 w 1051133"/>
              <a:gd name="connsiteY2" fmla="*/ 168592 h 852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133" h="852255">
                <a:moveTo>
                  <a:pt x="1051133" y="852255"/>
                </a:moveTo>
                <a:cubicBezTo>
                  <a:pt x="954993" y="499029"/>
                  <a:pt x="858853" y="145803"/>
                  <a:pt x="683664" y="31859"/>
                </a:cubicBezTo>
                <a:cubicBezTo>
                  <a:pt x="508475" y="-82085"/>
                  <a:pt x="106822" y="144379"/>
                  <a:pt x="0" y="168592"/>
                </a:cubicBez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04837" y="602686"/>
            <a:ext cx="2250250" cy="2196244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24917" y="1826822"/>
            <a:ext cx="2250250" cy="2196244"/>
          </a:xfrm>
          <a:prstGeom prst="ellipse">
            <a:avLst/>
          </a:prstGeom>
          <a:solidFill>
            <a:schemeClr val="accent3">
              <a:alpha val="7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384757" y="1826822"/>
            <a:ext cx="2250250" cy="2196244"/>
          </a:xfrm>
          <a:prstGeom prst="ellipse">
            <a:avLst/>
          </a:prstGeom>
          <a:solidFill>
            <a:schemeClr val="accent6">
              <a:alpha val="69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843411" y="2081788"/>
            <a:ext cx="773102" cy="717142"/>
          </a:xfrm>
          <a:custGeom>
            <a:avLst/>
            <a:gdLst/>
            <a:ahLst/>
            <a:cxnLst/>
            <a:rect l="l" t="t" r="r" b="b"/>
            <a:pathLst>
              <a:path w="773102" h="717142">
                <a:moveTo>
                  <a:pt x="386816" y="0"/>
                </a:moveTo>
                <a:cubicBezTo>
                  <a:pt x="586165" y="162061"/>
                  <a:pt x="726968" y="390289"/>
                  <a:pt x="773102" y="650279"/>
                </a:cubicBezTo>
                <a:cubicBezTo>
                  <a:pt x="652616" y="693631"/>
                  <a:pt x="522356" y="717142"/>
                  <a:pt x="386469" y="717142"/>
                </a:cubicBezTo>
                <a:cubicBezTo>
                  <a:pt x="250517" y="717142"/>
                  <a:pt x="120197" y="693608"/>
                  <a:pt x="0" y="649236"/>
                </a:cubicBezTo>
                <a:cubicBezTo>
                  <a:pt x="46895" y="389622"/>
                  <a:pt x="187463" y="161623"/>
                  <a:pt x="386816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38766" y="19795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729469" y="197654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009389" y="306896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3419872" y="2081788"/>
            <a:ext cx="288032" cy="1950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7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971600" y="2996952"/>
            <a:ext cx="6984776" cy="273630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ghtning Bolt 4"/>
          <p:cNvSpPr/>
          <p:nvPr/>
        </p:nvSpPr>
        <p:spPr>
          <a:xfrm rot="969573">
            <a:off x="2940787" y="3627574"/>
            <a:ext cx="576064" cy="1296144"/>
          </a:xfrm>
          <a:prstGeom prst="lightningBol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origina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872185"/>
            <a:ext cx="14287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ee origina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72185"/>
            <a:ext cx="14287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ee origina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36" y="3872185"/>
            <a:ext cx="14287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ee origina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72185"/>
            <a:ext cx="14287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5" t="17298" r="18701" b="17586"/>
          <a:stretch/>
        </p:blipFill>
        <p:spPr bwMode="auto">
          <a:xfrm>
            <a:off x="3762016" y="188640"/>
            <a:ext cx="1403944" cy="135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>
            <a:stCxn id="1027" idx="2"/>
            <a:endCxn id="1026" idx="0"/>
          </p:cNvCxnSpPr>
          <p:nvPr/>
        </p:nvCxnSpPr>
        <p:spPr>
          <a:xfrm flipH="1">
            <a:off x="2334047" y="1539605"/>
            <a:ext cx="2129941" cy="2332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67744" y="2081656"/>
            <a:ext cx="137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 Add pen to</a:t>
            </a:r>
            <a:br>
              <a:rPr lang="en-US" sz="1400" dirty="0" smtClean="0"/>
            </a:br>
            <a:r>
              <a:rPr lang="en-US" sz="1400" dirty="0" smtClean="0"/>
              <a:t>shopping basket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86447" y="1539605"/>
            <a:ext cx="2129941" cy="233258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99722" y="268917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 OK added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920630" y="1539605"/>
            <a:ext cx="1595586" cy="2332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31289" y="2081656"/>
            <a:ext cx="1648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3. What is inside my</a:t>
            </a:r>
            <a:br>
              <a:rPr lang="en-US" sz="1400" dirty="0" smtClean="0"/>
            </a:br>
            <a:r>
              <a:rPr lang="en-US" sz="1400" dirty="0" smtClean="0"/>
              <a:t>shopping basket?</a:t>
            </a:r>
            <a:endParaRPr lang="en-US" sz="1400" dirty="0"/>
          </a:p>
        </p:txBody>
      </p:sp>
      <p:sp>
        <p:nvSpPr>
          <p:cNvPr id="21" name="Freeform 20"/>
          <p:cNvSpPr/>
          <p:nvPr/>
        </p:nvSpPr>
        <p:spPr>
          <a:xfrm>
            <a:off x="5178751" y="863125"/>
            <a:ext cx="2750158" cy="3161944"/>
          </a:xfrm>
          <a:custGeom>
            <a:avLst/>
            <a:gdLst>
              <a:gd name="connsiteX0" fmla="*/ 0 w 2750158"/>
              <a:gd name="connsiteY0" fmla="*/ 0 h 3161944"/>
              <a:gd name="connsiteX1" fmla="*/ 2632105 w 2750158"/>
              <a:gd name="connsiteY1" fmla="*/ 854580 h 3161944"/>
              <a:gd name="connsiteX2" fmla="*/ 2307365 w 2750158"/>
              <a:gd name="connsiteY2" fmla="*/ 3161944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0158" h="3161944">
                <a:moveTo>
                  <a:pt x="0" y="0"/>
                </a:moveTo>
                <a:cubicBezTo>
                  <a:pt x="1123772" y="163794"/>
                  <a:pt x="2247544" y="327589"/>
                  <a:pt x="2632105" y="854580"/>
                </a:cubicBezTo>
                <a:cubicBezTo>
                  <a:pt x="3016666" y="1381571"/>
                  <a:pt x="2341548" y="2783081"/>
                  <a:pt x="2307365" y="3161944"/>
                </a:cubicBezTo>
              </a:path>
            </a:pathLst>
          </a:custGeom>
          <a:noFill/>
          <a:ln w="12700"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836763" y="1052736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4. nothing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630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18394</TotalTime>
  <Words>29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EURECOM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Daniele Venzano</dc:creator>
  <cp:lastModifiedBy>Daniele Venzano</cp:lastModifiedBy>
  <cp:revision>8</cp:revision>
  <dcterms:created xsi:type="dcterms:W3CDTF">2016-11-15T14:12:13Z</dcterms:created>
  <dcterms:modified xsi:type="dcterms:W3CDTF">2016-11-28T08:47:08Z</dcterms:modified>
</cp:coreProperties>
</file>