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A47C-9C00-468B-A71A-8F4BF2A3DA9E}" type="datetimeFigureOut">
              <a:rPr lang="en-US" smtClean="0"/>
              <a:t>08/12/2016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17847" y="655236"/>
            <a:ext cx="7648486" cy="1414024"/>
          </a:xfrm>
          <a:custGeom>
            <a:avLst/>
            <a:gdLst>
              <a:gd name="connsiteX0" fmla="*/ 0 w 7648486"/>
              <a:gd name="connsiteY0" fmla="*/ 547123 h 1675775"/>
              <a:gd name="connsiteX1" fmla="*/ 1264777 w 7648486"/>
              <a:gd name="connsiteY1" fmla="*/ 1666622 h 1675775"/>
              <a:gd name="connsiteX2" fmla="*/ 2948299 w 7648486"/>
              <a:gd name="connsiteY2" fmla="*/ 192 h 1675775"/>
              <a:gd name="connsiteX3" fmla="*/ 4101981 w 7648486"/>
              <a:gd name="connsiteY3" fmla="*/ 1546981 h 1675775"/>
              <a:gd name="connsiteX4" fmla="*/ 5195843 w 7648486"/>
              <a:gd name="connsiteY4" fmla="*/ 179654 h 1675775"/>
              <a:gd name="connsiteX5" fmla="*/ 6289704 w 7648486"/>
              <a:gd name="connsiteY5" fmla="*/ 1495706 h 1675775"/>
              <a:gd name="connsiteX6" fmla="*/ 7648486 w 7648486"/>
              <a:gd name="connsiteY6" fmla="*/ 923138 h 1675775"/>
              <a:gd name="connsiteX0" fmla="*/ 0 w 7648486"/>
              <a:gd name="connsiteY0" fmla="*/ 367515 h 1488192"/>
              <a:gd name="connsiteX1" fmla="*/ 1264777 w 7648486"/>
              <a:gd name="connsiteY1" fmla="*/ 1487014 h 1488192"/>
              <a:gd name="connsiteX2" fmla="*/ 2726108 w 7648486"/>
              <a:gd name="connsiteY2" fmla="*/ 188053 h 1488192"/>
              <a:gd name="connsiteX3" fmla="*/ 4101981 w 7648486"/>
              <a:gd name="connsiteY3" fmla="*/ 1367373 h 1488192"/>
              <a:gd name="connsiteX4" fmla="*/ 5195843 w 7648486"/>
              <a:gd name="connsiteY4" fmla="*/ 46 h 1488192"/>
              <a:gd name="connsiteX5" fmla="*/ 6289704 w 7648486"/>
              <a:gd name="connsiteY5" fmla="*/ 1316098 h 1488192"/>
              <a:gd name="connsiteX6" fmla="*/ 7648486 w 7648486"/>
              <a:gd name="connsiteY6" fmla="*/ 743530 h 1488192"/>
              <a:gd name="connsiteX0" fmla="*/ 0 w 7648486"/>
              <a:gd name="connsiteY0" fmla="*/ 370085 h 1490762"/>
              <a:gd name="connsiteX1" fmla="*/ 1264777 w 7648486"/>
              <a:gd name="connsiteY1" fmla="*/ 1489584 h 1490762"/>
              <a:gd name="connsiteX2" fmla="*/ 2726108 w 7648486"/>
              <a:gd name="connsiteY2" fmla="*/ 190623 h 1490762"/>
              <a:gd name="connsiteX3" fmla="*/ 3948157 w 7648486"/>
              <a:gd name="connsiteY3" fmla="*/ 959745 h 1490762"/>
              <a:gd name="connsiteX4" fmla="*/ 5195843 w 7648486"/>
              <a:gd name="connsiteY4" fmla="*/ 2616 h 1490762"/>
              <a:gd name="connsiteX5" fmla="*/ 6289704 w 7648486"/>
              <a:gd name="connsiteY5" fmla="*/ 1318668 h 1490762"/>
              <a:gd name="connsiteX6" fmla="*/ 7648486 w 7648486"/>
              <a:gd name="connsiteY6" fmla="*/ 746100 h 1490762"/>
              <a:gd name="connsiteX0" fmla="*/ 0 w 7648486"/>
              <a:gd name="connsiteY0" fmla="*/ 293347 h 1414024"/>
              <a:gd name="connsiteX1" fmla="*/ 1264777 w 7648486"/>
              <a:gd name="connsiteY1" fmla="*/ 1412846 h 1414024"/>
              <a:gd name="connsiteX2" fmla="*/ 2726108 w 7648486"/>
              <a:gd name="connsiteY2" fmla="*/ 113885 h 1414024"/>
              <a:gd name="connsiteX3" fmla="*/ 3948157 w 7648486"/>
              <a:gd name="connsiteY3" fmla="*/ 883007 h 1414024"/>
              <a:gd name="connsiteX4" fmla="*/ 5443671 w 7648486"/>
              <a:gd name="connsiteY4" fmla="*/ 2791 h 1414024"/>
              <a:gd name="connsiteX5" fmla="*/ 6289704 w 7648486"/>
              <a:gd name="connsiteY5" fmla="*/ 1241930 h 1414024"/>
              <a:gd name="connsiteX6" fmla="*/ 7648486 w 7648486"/>
              <a:gd name="connsiteY6" fmla="*/ 669362 h 141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8486" h="1414024">
                <a:moveTo>
                  <a:pt x="0" y="293347"/>
                </a:moveTo>
                <a:cubicBezTo>
                  <a:pt x="386697" y="898674"/>
                  <a:pt x="810426" y="1442756"/>
                  <a:pt x="1264777" y="1412846"/>
                </a:cubicBezTo>
                <a:cubicBezTo>
                  <a:pt x="1719128" y="1382936"/>
                  <a:pt x="2278878" y="202191"/>
                  <a:pt x="2726108" y="113885"/>
                </a:cubicBezTo>
                <a:cubicBezTo>
                  <a:pt x="3173338" y="25579"/>
                  <a:pt x="3495230" y="901523"/>
                  <a:pt x="3948157" y="883007"/>
                </a:cubicBezTo>
                <a:cubicBezTo>
                  <a:pt x="4401084" y="864491"/>
                  <a:pt x="5053413" y="-57029"/>
                  <a:pt x="5443671" y="2791"/>
                </a:cubicBezTo>
                <a:cubicBezTo>
                  <a:pt x="5833929" y="62611"/>
                  <a:pt x="5922235" y="1130835"/>
                  <a:pt x="6289704" y="1241930"/>
                </a:cubicBezTo>
                <a:cubicBezTo>
                  <a:pt x="6657173" y="1353025"/>
                  <a:pt x="7377869" y="803246"/>
                  <a:pt x="7648486" y="669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91680" y="1519909"/>
            <a:ext cx="432048" cy="410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948264" y="1362248"/>
            <a:ext cx="432048" cy="41056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427984" y="1021088"/>
            <a:ext cx="432048" cy="3095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10562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army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87153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army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2940" y="6481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375731" y="394689"/>
            <a:ext cx="1341690" cy="1032459"/>
          </a:xfrm>
          <a:custGeom>
            <a:avLst/>
            <a:gdLst>
              <a:gd name="connsiteX0" fmla="*/ 0 w 1341690"/>
              <a:gd name="connsiteY0" fmla="*/ 1032459 h 1032459"/>
              <a:gd name="connsiteX1" fmla="*/ 709301 w 1341690"/>
              <a:gd name="connsiteY1" fmla="*/ 49692 h 1032459"/>
              <a:gd name="connsiteX2" fmla="*/ 1341690 w 1341690"/>
              <a:gd name="connsiteY2" fmla="*/ 152242 h 103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690" h="1032459">
                <a:moveTo>
                  <a:pt x="0" y="1032459"/>
                </a:moveTo>
                <a:cubicBezTo>
                  <a:pt x="242843" y="614427"/>
                  <a:pt x="485686" y="196395"/>
                  <a:pt x="709301" y="49692"/>
                </a:cubicBezTo>
                <a:cubicBezTo>
                  <a:pt x="932916" y="-97011"/>
                  <a:pt x="1230595" y="125180"/>
                  <a:pt x="1341690" y="15224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59865" y="386885"/>
            <a:ext cx="1051133" cy="852255"/>
          </a:xfrm>
          <a:custGeom>
            <a:avLst/>
            <a:gdLst>
              <a:gd name="connsiteX0" fmla="*/ 1051133 w 1051133"/>
              <a:gd name="connsiteY0" fmla="*/ 852255 h 852255"/>
              <a:gd name="connsiteX1" fmla="*/ 683664 w 1051133"/>
              <a:gd name="connsiteY1" fmla="*/ 31859 h 852255"/>
              <a:gd name="connsiteX2" fmla="*/ 0 w 1051133"/>
              <a:gd name="connsiteY2" fmla="*/ 168592 h 85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133" h="852255">
                <a:moveTo>
                  <a:pt x="1051133" y="852255"/>
                </a:moveTo>
                <a:cubicBezTo>
                  <a:pt x="954993" y="499029"/>
                  <a:pt x="858853" y="145803"/>
                  <a:pt x="683664" y="31859"/>
                </a:cubicBezTo>
                <a:cubicBezTo>
                  <a:pt x="508475" y="-82085"/>
                  <a:pt x="106822" y="144379"/>
                  <a:pt x="0" y="16859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4837" y="602686"/>
            <a:ext cx="2250250" cy="2196244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4917" y="1826822"/>
            <a:ext cx="2250250" cy="2196244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84757" y="1826822"/>
            <a:ext cx="2250250" cy="2196244"/>
          </a:xfrm>
          <a:prstGeom prst="ellipse">
            <a:avLst/>
          </a:prstGeom>
          <a:solidFill>
            <a:schemeClr val="accent6">
              <a:alpha val="69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843411" y="2081788"/>
            <a:ext cx="773102" cy="717142"/>
          </a:xfrm>
          <a:custGeom>
            <a:avLst/>
            <a:gdLst/>
            <a:ahLst/>
            <a:cxnLst/>
            <a:rect l="l" t="t" r="r" b="b"/>
            <a:pathLst>
              <a:path w="773102" h="717142">
                <a:moveTo>
                  <a:pt x="386816" y="0"/>
                </a:moveTo>
                <a:cubicBezTo>
                  <a:pt x="586165" y="162061"/>
                  <a:pt x="726968" y="390289"/>
                  <a:pt x="773102" y="650279"/>
                </a:cubicBezTo>
                <a:cubicBezTo>
                  <a:pt x="652616" y="693631"/>
                  <a:pt x="522356" y="717142"/>
                  <a:pt x="386469" y="717142"/>
                </a:cubicBezTo>
                <a:cubicBezTo>
                  <a:pt x="250517" y="717142"/>
                  <a:pt x="120197" y="693608"/>
                  <a:pt x="0" y="649236"/>
                </a:cubicBezTo>
                <a:cubicBezTo>
                  <a:pt x="46895" y="389622"/>
                  <a:pt x="187463" y="161623"/>
                  <a:pt x="38681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8766" y="1979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29469" y="1976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9389" y="30689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19872" y="2081788"/>
            <a:ext cx="288032" cy="19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971600" y="2996952"/>
            <a:ext cx="6984776" cy="27363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 rot="969573">
            <a:off x="2940787" y="3627574"/>
            <a:ext cx="576064" cy="129614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17298" r="18701" b="17586"/>
          <a:stretch/>
        </p:blipFill>
        <p:spPr bwMode="auto">
          <a:xfrm>
            <a:off x="3762016" y="188640"/>
            <a:ext cx="1403944" cy="13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27" idx="2"/>
            <a:endCxn id="1026" idx="0"/>
          </p:cNvCxnSpPr>
          <p:nvPr/>
        </p:nvCxnSpPr>
        <p:spPr>
          <a:xfrm flipH="1">
            <a:off x="2334047" y="1539605"/>
            <a:ext cx="2129941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2081656"/>
            <a:ext cx="137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Add pen to</a:t>
            </a:r>
            <a:br>
              <a:rPr lang="en-US" sz="1400" dirty="0" smtClean="0"/>
            </a:br>
            <a:r>
              <a:rPr lang="en-US" sz="1400" dirty="0" smtClean="0"/>
              <a:t>shopping basket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6447" y="1539605"/>
            <a:ext cx="2129941" cy="23325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9722" y="268917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OK added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20630" y="1539605"/>
            <a:ext cx="1595586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1289" y="2081656"/>
            <a:ext cx="164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What is inside my</a:t>
            </a:r>
            <a:br>
              <a:rPr lang="en-US" sz="1400" dirty="0" smtClean="0"/>
            </a:br>
            <a:r>
              <a:rPr lang="en-US" sz="1400" dirty="0" smtClean="0"/>
              <a:t>shopping basket?</a:t>
            </a:r>
            <a:endParaRPr lang="en-US" sz="1400" dirty="0"/>
          </a:p>
        </p:txBody>
      </p:sp>
      <p:sp>
        <p:nvSpPr>
          <p:cNvPr id="21" name="Freeform 20"/>
          <p:cNvSpPr/>
          <p:nvPr/>
        </p:nvSpPr>
        <p:spPr>
          <a:xfrm>
            <a:off x="5178751" y="863125"/>
            <a:ext cx="2750158" cy="3161944"/>
          </a:xfrm>
          <a:custGeom>
            <a:avLst/>
            <a:gdLst>
              <a:gd name="connsiteX0" fmla="*/ 0 w 2750158"/>
              <a:gd name="connsiteY0" fmla="*/ 0 h 3161944"/>
              <a:gd name="connsiteX1" fmla="*/ 2632105 w 2750158"/>
              <a:gd name="connsiteY1" fmla="*/ 854580 h 3161944"/>
              <a:gd name="connsiteX2" fmla="*/ 2307365 w 2750158"/>
              <a:gd name="connsiteY2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158" h="3161944">
                <a:moveTo>
                  <a:pt x="0" y="0"/>
                </a:moveTo>
                <a:cubicBezTo>
                  <a:pt x="1123772" y="163794"/>
                  <a:pt x="2247544" y="327589"/>
                  <a:pt x="2632105" y="854580"/>
                </a:cubicBezTo>
                <a:cubicBezTo>
                  <a:pt x="3016666" y="1381571"/>
                  <a:pt x="2341548" y="2783081"/>
                  <a:pt x="2307365" y="3161944"/>
                </a:cubicBezTo>
              </a:path>
            </a:pathLst>
          </a:custGeom>
          <a:noFill/>
          <a:ln w="1270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36763" y="105273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nothing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3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27584" y="1772815"/>
            <a:ext cx="3744416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060848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7584" y="2204864"/>
            <a:ext cx="3744416" cy="838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7584" y="2348880"/>
            <a:ext cx="3744416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2492896"/>
            <a:ext cx="3744416" cy="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6528" y="16326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15616" y="1772815"/>
            <a:ext cx="457200" cy="720081"/>
            <a:chOff x="1115616" y="1772815"/>
            <a:chExt cx="457200" cy="72008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V="1">
            <a:off x="1763688" y="1772815"/>
            <a:ext cx="648072" cy="72008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051720" y="1772817"/>
            <a:ext cx="51244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07940" y="1772817"/>
            <a:ext cx="396044" cy="4404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64160" y="1772816"/>
            <a:ext cx="279648" cy="28803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69506" y="1772816"/>
            <a:ext cx="457200" cy="720081"/>
            <a:chOff x="1115616" y="1772815"/>
            <a:chExt cx="457200" cy="72008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3059832" y="1366817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80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8106" y="136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214371" y="1320742"/>
            <a:ext cx="936104" cy="1213103"/>
            <a:chOff x="1214371" y="1320742"/>
            <a:chExt cx="936104" cy="1213103"/>
          </a:xfrm>
        </p:grpSpPr>
        <p:sp>
          <p:nvSpPr>
            <p:cNvPr id="4" name="Oval 3"/>
            <p:cNvSpPr/>
            <p:nvPr/>
          </p:nvSpPr>
          <p:spPr>
            <a:xfrm>
              <a:off x="1331640" y="195620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54431" y="180957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10415" y="2177997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>
              <a:stCxn id="4" idx="6"/>
              <a:endCxn id="5" idx="2"/>
            </p:cNvCxnSpPr>
            <p:nvPr/>
          </p:nvCxnSpPr>
          <p:spPr>
            <a:xfrm flipV="1">
              <a:off x="1475656" y="1881581"/>
              <a:ext cx="278775" cy="1466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5" idx="6"/>
              <a:endCxn id="6" idx="6"/>
            </p:cNvCxnSpPr>
            <p:nvPr/>
          </p:nvCxnSpPr>
          <p:spPr>
            <a:xfrm flipH="1">
              <a:off x="1754431" y="1881581"/>
              <a:ext cx="144016" cy="368424"/>
            </a:xfrm>
            <a:prstGeom prst="curvedConnector3">
              <a:avLst>
                <a:gd name="adj1" fmla="val -6378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4" idx="4"/>
              <a:endCxn id="6" idx="2"/>
            </p:cNvCxnSpPr>
            <p:nvPr/>
          </p:nvCxnSpPr>
          <p:spPr>
            <a:xfrm rot="16200000" flipH="1">
              <a:off x="1432138" y="2071728"/>
              <a:ext cx="149786" cy="20676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4371" y="1597741"/>
              <a:ext cx="936104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2058" y="132074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1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71800" y="1643453"/>
            <a:ext cx="936104" cy="1213103"/>
            <a:chOff x="1214371" y="1320742"/>
            <a:chExt cx="936104" cy="1213103"/>
          </a:xfrm>
        </p:grpSpPr>
        <p:sp>
          <p:nvSpPr>
            <p:cNvPr id="37" name="Oval 36"/>
            <p:cNvSpPr/>
            <p:nvPr/>
          </p:nvSpPr>
          <p:spPr>
            <a:xfrm>
              <a:off x="1331640" y="195620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754431" y="180957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10415" y="2177997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urved Connector 39"/>
            <p:cNvCxnSpPr>
              <a:stCxn id="37" idx="6"/>
              <a:endCxn id="38" idx="2"/>
            </p:cNvCxnSpPr>
            <p:nvPr/>
          </p:nvCxnSpPr>
          <p:spPr>
            <a:xfrm flipV="1">
              <a:off x="1475656" y="1881581"/>
              <a:ext cx="278775" cy="1466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8" idx="6"/>
              <a:endCxn id="39" idx="6"/>
            </p:cNvCxnSpPr>
            <p:nvPr/>
          </p:nvCxnSpPr>
          <p:spPr>
            <a:xfrm flipH="1">
              <a:off x="1754431" y="1881581"/>
              <a:ext cx="144016" cy="368424"/>
            </a:xfrm>
            <a:prstGeom prst="curvedConnector3">
              <a:avLst>
                <a:gd name="adj1" fmla="val -6378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7" idx="4"/>
              <a:endCxn id="39" idx="2"/>
            </p:cNvCxnSpPr>
            <p:nvPr/>
          </p:nvCxnSpPr>
          <p:spPr>
            <a:xfrm rot="16200000" flipH="1">
              <a:off x="1432138" y="2071728"/>
              <a:ext cx="149786" cy="20676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14371" y="1597741"/>
              <a:ext cx="936104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92058" y="132074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2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56047" y="2809971"/>
            <a:ext cx="936104" cy="1213103"/>
            <a:chOff x="1214371" y="1320742"/>
            <a:chExt cx="936104" cy="1213103"/>
          </a:xfrm>
        </p:grpSpPr>
        <p:sp>
          <p:nvSpPr>
            <p:cNvPr id="46" name="Oval 45"/>
            <p:cNvSpPr/>
            <p:nvPr/>
          </p:nvSpPr>
          <p:spPr>
            <a:xfrm>
              <a:off x="1331640" y="195620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54431" y="180957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610415" y="2177997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urved Connector 48"/>
            <p:cNvCxnSpPr>
              <a:stCxn id="46" idx="6"/>
              <a:endCxn id="47" idx="2"/>
            </p:cNvCxnSpPr>
            <p:nvPr/>
          </p:nvCxnSpPr>
          <p:spPr>
            <a:xfrm flipV="1">
              <a:off x="1475656" y="1881581"/>
              <a:ext cx="278775" cy="1466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7" idx="6"/>
              <a:endCxn id="48" idx="6"/>
            </p:cNvCxnSpPr>
            <p:nvPr/>
          </p:nvCxnSpPr>
          <p:spPr>
            <a:xfrm flipH="1">
              <a:off x="1754431" y="1881581"/>
              <a:ext cx="144016" cy="368424"/>
            </a:xfrm>
            <a:prstGeom prst="curvedConnector3">
              <a:avLst>
                <a:gd name="adj1" fmla="val -6378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46" idx="4"/>
              <a:endCxn id="48" idx="2"/>
            </p:cNvCxnSpPr>
            <p:nvPr/>
          </p:nvCxnSpPr>
          <p:spPr>
            <a:xfrm rot="16200000" flipH="1">
              <a:off x="1432138" y="2071728"/>
              <a:ext cx="149786" cy="20676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14371" y="1597741"/>
              <a:ext cx="936104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92058" y="132074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3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95936" y="2269810"/>
            <a:ext cx="936104" cy="1213103"/>
            <a:chOff x="1214371" y="1320742"/>
            <a:chExt cx="936104" cy="1213103"/>
          </a:xfrm>
        </p:grpSpPr>
        <p:sp>
          <p:nvSpPr>
            <p:cNvPr id="55" name="Oval 54"/>
            <p:cNvSpPr/>
            <p:nvPr/>
          </p:nvSpPr>
          <p:spPr>
            <a:xfrm>
              <a:off x="1331640" y="195620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54431" y="1809573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610415" y="2177997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>
              <a:stCxn id="55" idx="6"/>
              <a:endCxn id="56" idx="2"/>
            </p:cNvCxnSpPr>
            <p:nvPr/>
          </p:nvCxnSpPr>
          <p:spPr>
            <a:xfrm flipV="1">
              <a:off x="1475656" y="1881581"/>
              <a:ext cx="278775" cy="1466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56" idx="6"/>
              <a:endCxn id="57" idx="6"/>
            </p:cNvCxnSpPr>
            <p:nvPr/>
          </p:nvCxnSpPr>
          <p:spPr>
            <a:xfrm flipH="1">
              <a:off x="1754431" y="1881581"/>
              <a:ext cx="144016" cy="368424"/>
            </a:xfrm>
            <a:prstGeom prst="curvedConnector3">
              <a:avLst>
                <a:gd name="adj1" fmla="val -6378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5" idx="4"/>
              <a:endCxn id="57" idx="2"/>
            </p:cNvCxnSpPr>
            <p:nvPr/>
          </p:nvCxnSpPr>
          <p:spPr>
            <a:xfrm rot="16200000" flipH="1">
              <a:off x="1432138" y="2071728"/>
              <a:ext cx="149786" cy="20676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214371" y="1597741"/>
              <a:ext cx="936104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92058" y="132074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5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827584" y="1771734"/>
            <a:ext cx="3816424" cy="10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584" y="2060849"/>
            <a:ext cx="3816424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7584" y="2204864"/>
            <a:ext cx="3816424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7584" y="2347179"/>
            <a:ext cx="3816424" cy="170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27584" y="2491195"/>
            <a:ext cx="3816424" cy="1701"/>
          </a:xfrm>
          <a:prstGeom prst="line">
            <a:avLst/>
          </a:prstGeom>
          <a:ln w="158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0957" y="163215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Leader</a:t>
            </a:r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15616" y="1772815"/>
            <a:ext cx="457200" cy="720081"/>
            <a:chOff x="1115616" y="1772815"/>
            <a:chExt cx="457200" cy="72008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907704" y="1772817"/>
            <a:ext cx="25622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051720" y="1771734"/>
            <a:ext cx="198022" cy="44151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95736" y="1772817"/>
            <a:ext cx="139824" cy="2880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27784" y="1772816"/>
            <a:ext cx="457200" cy="720081"/>
            <a:chOff x="1115616" y="1772815"/>
            <a:chExt cx="457200" cy="72008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2483768" y="1409659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15815" y="14745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0" name="Oval 49"/>
          <p:cNvSpPr/>
          <p:nvPr/>
        </p:nvSpPr>
        <p:spPr>
          <a:xfrm>
            <a:off x="899592" y="1741876"/>
            <a:ext cx="89868" cy="5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3" idx="2"/>
            <a:endCxn id="50" idx="0"/>
          </p:cNvCxnSpPr>
          <p:nvPr/>
        </p:nvCxnSpPr>
        <p:spPr>
          <a:xfrm>
            <a:off x="944526" y="1536094"/>
            <a:ext cx="0" cy="205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9720" y="11975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Leader</a:t>
            </a:r>
            <a:br>
              <a:rPr lang="en-US" sz="800" dirty="0" smtClean="0"/>
            </a:br>
            <a:r>
              <a:rPr lang="en-US" sz="800" dirty="0" smtClean="0"/>
              <a:t>self-appoint</a:t>
            </a:r>
            <a:endParaRPr lang="en-US" sz="8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691680" y="1409659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38934" y="14802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2699792" y="14745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03848" y="1419143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400227" y="1771114"/>
            <a:ext cx="268387" cy="57776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544243" y="1770652"/>
            <a:ext cx="216024" cy="44259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688259" y="1772817"/>
            <a:ext cx="139824" cy="2880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23928" y="1446519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66204" y="14619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067944" y="1771114"/>
            <a:ext cx="457200" cy="720081"/>
            <a:chOff x="1115616" y="1772815"/>
            <a:chExt cx="457200" cy="72008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4139952" y="14723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3997423" y="253455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Commit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409298" y="2524707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507570" y="24911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Propose</a:t>
            </a:r>
            <a:br>
              <a:rPr lang="en-US" sz="1000" dirty="0" smtClean="0"/>
            </a:br>
            <a:r>
              <a:rPr lang="en-US" sz="1000" dirty="0" smtClean="0"/>
              <a:t>new state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91578" y="2491195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Announce</a:t>
            </a:r>
            <a:br>
              <a:rPr lang="en-US" sz="1000" dirty="0" smtClean="0"/>
            </a:br>
            <a:r>
              <a:rPr lang="en-US" sz="1000" dirty="0" smtClean="0"/>
              <a:t>leader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879128" y="252386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4431852" y="5013795"/>
            <a:ext cx="3816424" cy="10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31852" y="5302910"/>
            <a:ext cx="3816424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431852" y="5446925"/>
            <a:ext cx="3816424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431852" y="5589240"/>
            <a:ext cx="3816424" cy="170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431852" y="5733256"/>
            <a:ext cx="3816424" cy="1701"/>
          </a:xfrm>
          <a:prstGeom prst="line">
            <a:avLst/>
          </a:prstGeom>
          <a:ln w="158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245225" y="487421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Leader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719884" y="5014876"/>
            <a:ext cx="457200" cy="720081"/>
            <a:chOff x="1115616" y="1772815"/>
            <a:chExt cx="457200" cy="720081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V="1">
            <a:off x="5511972" y="5014878"/>
            <a:ext cx="25622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655988" y="5013795"/>
            <a:ext cx="198022" cy="44151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800004" y="5014878"/>
            <a:ext cx="139824" cy="2880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232052" y="5014877"/>
            <a:ext cx="457200" cy="720081"/>
            <a:chOff x="1115616" y="1772815"/>
            <a:chExt cx="457200" cy="720081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6088036" y="4651720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20083" y="4716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119" name="Oval 118"/>
          <p:cNvSpPr/>
          <p:nvPr/>
        </p:nvSpPr>
        <p:spPr>
          <a:xfrm>
            <a:off x="4503860" y="4983937"/>
            <a:ext cx="89868" cy="5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21" idx="2"/>
            <a:endCxn id="119" idx="0"/>
          </p:cNvCxnSpPr>
          <p:nvPr/>
        </p:nvCxnSpPr>
        <p:spPr>
          <a:xfrm>
            <a:off x="4548794" y="4778155"/>
            <a:ext cx="0" cy="205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203988" y="443960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Leader</a:t>
            </a:r>
            <a:br>
              <a:rPr lang="en-US" sz="800" dirty="0" smtClean="0"/>
            </a:br>
            <a:r>
              <a:rPr lang="en-US" sz="800" dirty="0" smtClean="0"/>
              <a:t>self-appoint</a:t>
            </a:r>
            <a:endParaRPr lang="en-US" sz="800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295948" y="4651720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43202" y="47223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6304060" y="4716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6808116" y="4661204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004495" y="5013175"/>
            <a:ext cx="268387" cy="57776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7148511" y="5012713"/>
            <a:ext cx="216024" cy="44259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292527" y="5014878"/>
            <a:ext cx="139824" cy="2880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528196" y="4688580"/>
            <a:ext cx="0" cy="1383588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70472" y="47039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7672212" y="5013175"/>
            <a:ext cx="457200" cy="720081"/>
            <a:chOff x="1115616" y="1772815"/>
            <a:chExt cx="457200" cy="720081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1115616" y="1772815"/>
              <a:ext cx="457200" cy="28803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1115616" y="1772816"/>
              <a:ext cx="457200" cy="4404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115616" y="1772816"/>
              <a:ext cx="457200" cy="57606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115616" y="1772816"/>
              <a:ext cx="457200" cy="7200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744220" y="4714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7601691" y="577662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Commit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013566" y="5766768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111838" y="57332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Propose</a:t>
            </a:r>
            <a:br>
              <a:rPr lang="en-US" sz="1000" dirty="0" smtClean="0"/>
            </a:br>
            <a:r>
              <a:rPr lang="en-US" sz="1000" dirty="0" smtClean="0"/>
              <a:t>new state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5846" y="57332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Announce</a:t>
            </a:r>
            <a:br>
              <a:rPr lang="en-US" sz="1000" dirty="0" smtClean="0"/>
            </a:br>
            <a:r>
              <a:rPr lang="en-US" sz="1000" dirty="0" smtClean="0"/>
              <a:t>leader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83396" y="5765921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</a:t>
            </a:r>
            <a:endParaRPr lang="en-US" sz="1000" dirty="0"/>
          </a:p>
        </p:txBody>
      </p:sp>
      <p:sp>
        <p:nvSpPr>
          <p:cNvPr id="142" name="Rectangle 141"/>
          <p:cNvSpPr/>
          <p:nvPr/>
        </p:nvSpPr>
        <p:spPr>
          <a:xfrm>
            <a:off x="539552" y="1197540"/>
            <a:ext cx="1872208" cy="16325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134368" y="4608878"/>
            <a:ext cx="2182048" cy="146329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19587</TotalTime>
  <Words>64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Venzano</dc:creator>
  <cp:lastModifiedBy>Daniele Venzano</cp:lastModifiedBy>
  <cp:revision>19</cp:revision>
  <dcterms:created xsi:type="dcterms:W3CDTF">2016-11-15T14:12:13Z</dcterms:created>
  <dcterms:modified xsi:type="dcterms:W3CDTF">2016-12-09T10:48:06Z</dcterms:modified>
</cp:coreProperties>
</file>