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FC30-4502-4E86-8BF7-62A1DDF79827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3712-239C-4AB7-A8F6-70FEE979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14 Site 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Lyons</a:t>
            </a:r>
          </a:p>
          <a:p>
            <a:r>
              <a:rPr lang="en-US" dirty="0" err="1" smtClean="0"/>
              <a:t>Kolten</a:t>
            </a:r>
            <a:r>
              <a:rPr lang="en-US" dirty="0" smtClean="0"/>
              <a:t> Robison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Schissler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494" y="358942"/>
            <a:ext cx="2133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929" y="34335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929" y="71268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27043" y="550081"/>
            <a:ext cx="1096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4074" y="923605"/>
            <a:ext cx="769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9625" y="-2944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16328" y="388295"/>
            <a:ext cx="2018097" cy="97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49728" y="-103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34382" y="59921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34382" y="878305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34382" y="118584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451" y="2534011"/>
            <a:ext cx="1781399" cy="1972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4452" y="2113460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Create/Edit Item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452" y="270209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4677" y="31526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479" y="361836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24978" y="2886756"/>
            <a:ext cx="917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02084" y="3337336"/>
            <a:ext cx="840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45302" y="3803035"/>
            <a:ext cx="796961" cy="3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55567" y="4090277"/>
            <a:ext cx="1905000" cy="102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90772" y="3662574"/>
            <a:ext cx="118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Item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07967" y="4288433"/>
            <a:ext cx="653966" cy="559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08067" y="419901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65719" y="5112961"/>
            <a:ext cx="1904999" cy="100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65720" y="6118424"/>
            <a:ext cx="1904999" cy="637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66588" y="5197822"/>
            <a:ext cx="54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80336" y="5199282"/>
            <a:ext cx="79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99011" y="6277019"/>
            <a:ext cx="12384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Offer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008067" y="4601619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32390" y="4754019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32390" y="4924465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87091" y="1620489"/>
            <a:ext cx="1674259" cy="1793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43286" y="1251157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Items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89135" y="1768879"/>
            <a:ext cx="406643" cy="351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598461" y="1882042"/>
            <a:ext cx="593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20888" y="2061924"/>
            <a:ext cx="593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14412" y="2270061"/>
            <a:ext cx="406643" cy="351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23738" y="2383224"/>
            <a:ext cx="593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46165" y="2563106"/>
            <a:ext cx="593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002887" y="2819503"/>
            <a:ext cx="406643" cy="351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612213" y="2932666"/>
            <a:ext cx="593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34640" y="3112548"/>
            <a:ext cx="593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4581" y="5382488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item belongs to user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183" y="6252594"/>
            <a:ext cx="307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item does not belong to user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438116" y="588820"/>
            <a:ext cx="1738782" cy="5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131772" y="1190852"/>
            <a:ext cx="542144" cy="522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878516" y="2400228"/>
            <a:ext cx="898171" cy="267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027506" y="4383222"/>
            <a:ext cx="1232215" cy="923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399011" y="3210933"/>
            <a:ext cx="47150" cy="1001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186490" y="747145"/>
            <a:ext cx="1676400" cy="180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154406" y="339892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Create/Edit Offer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158190" y="5601330"/>
            <a:ext cx="81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Offers: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032390" y="5785996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37091" y="5970662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ross 88"/>
          <p:cNvSpPr/>
          <p:nvPr/>
        </p:nvSpPr>
        <p:spPr>
          <a:xfrm>
            <a:off x="7264322" y="973364"/>
            <a:ext cx="228600" cy="230576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492922" y="897355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an Item</a:t>
            </a:r>
            <a:endParaRPr lang="en-US" dirty="0"/>
          </a:p>
        </p:txBody>
      </p:sp>
      <p:sp>
        <p:nvSpPr>
          <p:cNvPr id="92" name="Cross 91"/>
          <p:cNvSpPr/>
          <p:nvPr/>
        </p:nvSpPr>
        <p:spPr>
          <a:xfrm>
            <a:off x="7263972" y="1407960"/>
            <a:ext cx="228600" cy="230576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531022" y="134269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Cash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531372" y="1996049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066465" y="2000259"/>
            <a:ext cx="1637818" cy="1710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938870" y="1584213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Pending Offers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16185" y="2187916"/>
            <a:ext cx="6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Sent: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094262" y="2923283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Received: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5781239" y="2372582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05996" y="2536701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781239" y="3292615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81239" y="3431057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75264" y="4531470"/>
            <a:ext cx="1905000" cy="922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794700" y="4103767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Offer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99611" y="4728839"/>
            <a:ext cx="299779" cy="279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6552923" y="4769865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77246" y="4922265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577246" y="5288671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564976" y="5449878"/>
            <a:ext cx="1904999" cy="67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559983" y="6123927"/>
            <a:ext cx="1904999" cy="594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640867" y="5615692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sent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9947" y="623640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If received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47461" y="5564783"/>
            <a:ext cx="54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461209" y="5566243"/>
            <a:ext cx="79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606812" y="6220541"/>
            <a:ext cx="826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527764" y="6222001"/>
            <a:ext cx="883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Decline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595550" y="3210933"/>
            <a:ext cx="590940" cy="1390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849728" y="5272825"/>
            <a:ext cx="710255" cy="5275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9" idx="3"/>
          </p:cNvCxnSpPr>
          <p:nvPr/>
        </p:nvCxnSpPr>
        <p:spPr>
          <a:xfrm flipV="1">
            <a:off x="4637427" y="2270061"/>
            <a:ext cx="2450761" cy="4191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826645" y="1266687"/>
            <a:ext cx="378210" cy="795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70793" y="1882042"/>
            <a:ext cx="736237" cy="179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65390" y="4003369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6292610" y="2372582"/>
            <a:ext cx="1085662" cy="32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4534382" y="3337336"/>
            <a:ext cx="1158671" cy="2939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108242" y="5084955"/>
            <a:ext cx="299779" cy="279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6552923" y="5134363"/>
            <a:ext cx="789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527866" y="4684131"/>
            <a:ext cx="6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533859" y="5033864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2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Unit 14 Site 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</dc:creator>
  <cp:lastModifiedBy>Derek</cp:lastModifiedBy>
  <cp:revision>66</cp:revision>
  <dcterms:created xsi:type="dcterms:W3CDTF">2014-04-23T05:49:01Z</dcterms:created>
  <dcterms:modified xsi:type="dcterms:W3CDTF">2014-04-23T06:18:37Z</dcterms:modified>
</cp:coreProperties>
</file>