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9800" y="5765760"/>
            <a:ext cx="927360" cy="9500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62040" y="5765400"/>
            <a:ext cx="967680" cy="93888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3170520" y="290988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" name="CustomShape 2"/>
          <p:cNvSpPr/>
          <p:nvPr/>
        </p:nvSpPr>
        <p:spPr>
          <a:xfrm>
            <a:off x="3333240" y="29098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0" name="CustomShape 3"/>
          <p:cNvSpPr/>
          <p:nvPr/>
        </p:nvSpPr>
        <p:spPr>
          <a:xfrm>
            <a:off x="3416760" y="29098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1" name="CustomShape 4"/>
          <p:cNvSpPr/>
          <p:nvPr/>
        </p:nvSpPr>
        <p:spPr>
          <a:xfrm>
            <a:off x="2665800" y="29098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2" name="CustomShape 5"/>
          <p:cNvSpPr/>
          <p:nvPr/>
        </p:nvSpPr>
        <p:spPr>
          <a:xfrm>
            <a:off x="2749320" y="29098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" name="CustomShape 6"/>
          <p:cNvSpPr/>
          <p:nvPr/>
        </p:nvSpPr>
        <p:spPr>
          <a:xfrm>
            <a:off x="2832840" y="29098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" name="CustomShape 7"/>
          <p:cNvSpPr/>
          <p:nvPr/>
        </p:nvSpPr>
        <p:spPr>
          <a:xfrm>
            <a:off x="2916720" y="29098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" name="CustomShape 8"/>
          <p:cNvSpPr/>
          <p:nvPr/>
        </p:nvSpPr>
        <p:spPr>
          <a:xfrm>
            <a:off x="3253320" y="2909880"/>
            <a:ext cx="8496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46" name="CustomShape 9"/>
          <p:cNvSpPr/>
          <p:nvPr/>
        </p:nvSpPr>
        <p:spPr>
          <a:xfrm>
            <a:off x="2997360" y="29098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" name="CustomShape 10"/>
          <p:cNvSpPr/>
          <p:nvPr/>
        </p:nvSpPr>
        <p:spPr>
          <a:xfrm>
            <a:off x="3080880" y="29098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" name="CustomShape 11"/>
          <p:cNvSpPr/>
          <p:nvPr/>
        </p:nvSpPr>
        <p:spPr>
          <a:xfrm>
            <a:off x="3333240" y="29710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9" name="CustomShape 12"/>
          <p:cNvSpPr/>
          <p:nvPr/>
        </p:nvSpPr>
        <p:spPr>
          <a:xfrm>
            <a:off x="3416760" y="29710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0" name="CustomShape 13"/>
          <p:cNvSpPr/>
          <p:nvPr/>
        </p:nvSpPr>
        <p:spPr>
          <a:xfrm>
            <a:off x="2665800" y="297108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1" name="CustomShape 14"/>
          <p:cNvSpPr/>
          <p:nvPr/>
        </p:nvSpPr>
        <p:spPr>
          <a:xfrm>
            <a:off x="2749320" y="29710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" name="CustomShape 15"/>
          <p:cNvSpPr/>
          <p:nvPr/>
        </p:nvSpPr>
        <p:spPr>
          <a:xfrm>
            <a:off x="2832840" y="29710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3" name="CustomShape 16"/>
          <p:cNvSpPr/>
          <p:nvPr/>
        </p:nvSpPr>
        <p:spPr>
          <a:xfrm>
            <a:off x="2916720" y="29710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4" name="CustomShape 17"/>
          <p:cNvSpPr/>
          <p:nvPr/>
        </p:nvSpPr>
        <p:spPr>
          <a:xfrm>
            <a:off x="3170520" y="297108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" name="CustomShape 18"/>
          <p:cNvSpPr/>
          <p:nvPr/>
        </p:nvSpPr>
        <p:spPr>
          <a:xfrm>
            <a:off x="3253320" y="29710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" name="CustomShape 19"/>
          <p:cNvSpPr/>
          <p:nvPr/>
        </p:nvSpPr>
        <p:spPr>
          <a:xfrm>
            <a:off x="2997360" y="297108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7" name="CustomShape 20"/>
          <p:cNvSpPr/>
          <p:nvPr/>
        </p:nvSpPr>
        <p:spPr>
          <a:xfrm>
            <a:off x="3080880" y="29710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8" name="CustomShape 21"/>
          <p:cNvSpPr/>
          <p:nvPr/>
        </p:nvSpPr>
        <p:spPr>
          <a:xfrm>
            <a:off x="3333240" y="3032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9" name="CustomShape 22"/>
          <p:cNvSpPr/>
          <p:nvPr/>
        </p:nvSpPr>
        <p:spPr>
          <a:xfrm>
            <a:off x="3416760" y="3093480"/>
            <a:ext cx="8460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0" name="CustomShape 23"/>
          <p:cNvSpPr/>
          <p:nvPr/>
        </p:nvSpPr>
        <p:spPr>
          <a:xfrm>
            <a:off x="2582280" y="3032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1" name="CustomShape 24"/>
          <p:cNvSpPr/>
          <p:nvPr/>
        </p:nvSpPr>
        <p:spPr>
          <a:xfrm>
            <a:off x="2665800" y="3032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" name="CustomShape 25"/>
          <p:cNvSpPr/>
          <p:nvPr/>
        </p:nvSpPr>
        <p:spPr>
          <a:xfrm>
            <a:off x="2749320" y="3032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" name="CustomShape 26"/>
          <p:cNvSpPr/>
          <p:nvPr/>
        </p:nvSpPr>
        <p:spPr>
          <a:xfrm>
            <a:off x="2832840" y="30322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" name="CustomShape 27"/>
          <p:cNvSpPr/>
          <p:nvPr/>
        </p:nvSpPr>
        <p:spPr>
          <a:xfrm>
            <a:off x="2916720" y="3032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5" name="CustomShape 28"/>
          <p:cNvSpPr/>
          <p:nvPr/>
        </p:nvSpPr>
        <p:spPr>
          <a:xfrm>
            <a:off x="3170520" y="303228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6" name="CustomShape 29"/>
          <p:cNvSpPr/>
          <p:nvPr/>
        </p:nvSpPr>
        <p:spPr>
          <a:xfrm>
            <a:off x="3253320" y="3032280"/>
            <a:ext cx="8496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7" name="CustomShape 30"/>
          <p:cNvSpPr/>
          <p:nvPr/>
        </p:nvSpPr>
        <p:spPr>
          <a:xfrm>
            <a:off x="2997360" y="3032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" name="CustomShape 31"/>
          <p:cNvSpPr/>
          <p:nvPr/>
        </p:nvSpPr>
        <p:spPr>
          <a:xfrm>
            <a:off x="3080880" y="3032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" name="CustomShape 32"/>
          <p:cNvSpPr/>
          <p:nvPr/>
        </p:nvSpPr>
        <p:spPr>
          <a:xfrm>
            <a:off x="3333240" y="309348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0" name="CustomShape 33"/>
          <p:cNvSpPr/>
          <p:nvPr/>
        </p:nvSpPr>
        <p:spPr>
          <a:xfrm>
            <a:off x="3416760" y="309348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1" name="CustomShape 34"/>
          <p:cNvSpPr/>
          <p:nvPr/>
        </p:nvSpPr>
        <p:spPr>
          <a:xfrm>
            <a:off x="2582280" y="3093480"/>
            <a:ext cx="8460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2" name="CustomShape 35"/>
          <p:cNvSpPr/>
          <p:nvPr/>
        </p:nvSpPr>
        <p:spPr>
          <a:xfrm>
            <a:off x="2665800" y="309348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3" name="CustomShape 36"/>
          <p:cNvSpPr/>
          <p:nvPr/>
        </p:nvSpPr>
        <p:spPr>
          <a:xfrm>
            <a:off x="2749320" y="309348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4" name="CustomShape 37"/>
          <p:cNvSpPr/>
          <p:nvPr/>
        </p:nvSpPr>
        <p:spPr>
          <a:xfrm>
            <a:off x="2832840" y="3093480"/>
            <a:ext cx="8496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5" name="CustomShape 38"/>
          <p:cNvSpPr/>
          <p:nvPr/>
        </p:nvSpPr>
        <p:spPr>
          <a:xfrm>
            <a:off x="2916720" y="30934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" name="CustomShape 39"/>
          <p:cNvSpPr/>
          <p:nvPr/>
        </p:nvSpPr>
        <p:spPr>
          <a:xfrm>
            <a:off x="3170520" y="3093480"/>
            <a:ext cx="8424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" name="CustomShape 40"/>
          <p:cNvSpPr/>
          <p:nvPr/>
        </p:nvSpPr>
        <p:spPr>
          <a:xfrm>
            <a:off x="3253320" y="3093480"/>
            <a:ext cx="84960" cy="6120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78" name="CustomShape 41"/>
          <p:cNvSpPr/>
          <p:nvPr/>
        </p:nvSpPr>
        <p:spPr>
          <a:xfrm>
            <a:off x="2997360" y="30934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" name="CustomShape 42"/>
          <p:cNvSpPr/>
          <p:nvPr/>
        </p:nvSpPr>
        <p:spPr>
          <a:xfrm>
            <a:off x="3080880" y="30934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" name="CustomShape 43"/>
          <p:cNvSpPr/>
          <p:nvPr/>
        </p:nvSpPr>
        <p:spPr>
          <a:xfrm>
            <a:off x="3333240" y="315432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1" name="CustomShape 44"/>
          <p:cNvSpPr/>
          <p:nvPr/>
        </p:nvSpPr>
        <p:spPr>
          <a:xfrm>
            <a:off x="3416760" y="3154320"/>
            <a:ext cx="84600" cy="6120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82" name="CustomShape 45"/>
          <p:cNvSpPr/>
          <p:nvPr/>
        </p:nvSpPr>
        <p:spPr>
          <a:xfrm>
            <a:off x="2582280" y="315432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3" name="CustomShape 46"/>
          <p:cNvSpPr/>
          <p:nvPr/>
        </p:nvSpPr>
        <p:spPr>
          <a:xfrm>
            <a:off x="2665800" y="315432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4" name="CustomShape 47"/>
          <p:cNvSpPr/>
          <p:nvPr/>
        </p:nvSpPr>
        <p:spPr>
          <a:xfrm>
            <a:off x="2749320" y="3154320"/>
            <a:ext cx="8460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5" name="CustomShape 48"/>
          <p:cNvSpPr/>
          <p:nvPr/>
        </p:nvSpPr>
        <p:spPr>
          <a:xfrm>
            <a:off x="2832840" y="315432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6" name="CustomShape 49"/>
          <p:cNvSpPr/>
          <p:nvPr/>
        </p:nvSpPr>
        <p:spPr>
          <a:xfrm>
            <a:off x="2916720" y="315432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7" name="CustomShape 50"/>
          <p:cNvSpPr/>
          <p:nvPr/>
        </p:nvSpPr>
        <p:spPr>
          <a:xfrm>
            <a:off x="3170520" y="3154320"/>
            <a:ext cx="8424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8" name="CustomShape 51"/>
          <p:cNvSpPr/>
          <p:nvPr/>
        </p:nvSpPr>
        <p:spPr>
          <a:xfrm>
            <a:off x="3253320" y="315432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9" name="CustomShape 52"/>
          <p:cNvSpPr/>
          <p:nvPr/>
        </p:nvSpPr>
        <p:spPr>
          <a:xfrm>
            <a:off x="2997360" y="3155040"/>
            <a:ext cx="84600" cy="6048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90" name="CustomShape 53"/>
          <p:cNvSpPr/>
          <p:nvPr/>
        </p:nvSpPr>
        <p:spPr>
          <a:xfrm>
            <a:off x="3080880" y="315432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91" name="CustomShape 54"/>
          <p:cNvSpPr/>
          <p:nvPr/>
        </p:nvSpPr>
        <p:spPr>
          <a:xfrm>
            <a:off x="3333240" y="32148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92" name="CustomShape 55"/>
          <p:cNvSpPr/>
          <p:nvPr/>
        </p:nvSpPr>
        <p:spPr>
          <a:xfrm>
            <a:off x="3416760" y="32148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93" name="CustomShape 56"/>
          <p:cNvSpPr/>
          <p:nvPr/>
        </p:nvSpPr>
        <p:spPr>
          <a:xfrm>
            <a:off x="2582280" y="321480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94" name="CustomShape 57"/>
          <p:cNvSpPr/>
          <p:nvPr/>
        </p:nvSpPr>
        <p:spPr>
          <a:xfrm>
            <a:off x="2665800" y="3214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95" name="CustomShape 58"/>
          <p:cNvSpPr/>
          <p:nvPr/>
        </p:nvSpPr>
        <p:spPr>
          <a:xfrm>
            <a:off x="2749320" y="32148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96" name="CustomShape 59"/>
          <p:cNvSpPr/>
          <p:nvPr/>
        </p:nvSpPr>
        <p:spPr>
          <a:xfrm>
            <a:off x="2832840" y="3214800"/>
            <a:ext cx="8496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97" name="CustomShape 60"/>
          <p:cNvSpPr/>
          <p:nvPr/>
        </p:nvSpPr>
        <p:spPr>
          <a:xfrm>
            <a:off x="2916720" y="3214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98" name="CustomShape 61"/>
          <p:cNvSpPr/>
          <p:nvPr/>
        </p:nvSpPr>
        <p:spPr>
          <a:xfrm>
            <a:off x="3170520" y="3214800"/>
            <a:ext cx="8424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99" name="CustomShape 62"/>
          <p:cNvSpPr/>
          <p:nvPr/>
        </p:nvSpPr>
        <p:spPr>
          <a:xfrm>
            <a:off x="3253320" y="32148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0" name="CustomShape 63"/>
          <p:cNvSpPr/>
          <p:nvPr/>
        </p:nvSpPr>
        <p:spPr>
          <a:xfrm>
            <a:off x="2997360" y="32148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01" name="CustomShape 64"/>
          <p:cNvSpPr/>
          <p:nvPr/>
        </p:nvSpPr>
        <p:spPr>
          <a:xfrm>
            <a:off x="3080880" y="3214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2" name="CustomShape 65"/>
          <p:cNvSpPr/>
          <p:nvPr/>
        </p:nvSpPr>
        <p:spPr>
          <a:xfrm>
            <a:off x="3333240" y="32760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3" name="CustomShape 66"/>
          <p:cNvSpPr/>
          <p:nvPr/>
        </p:nvSpPr>
        <p:spPr>
          <a:xfrm>
            <a:off x="3416760" y="3276000"/>
            <a:ext cx="8460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104" name="CustomShape 67"/>
          <p:cNvSpPr/>
          <p:nvPr/>
        </p:nvSpPr>
        <p:spPr>
          <a:xfrm>
            <a:off x="2582280" y="32760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5" name="CustomShape 68"/>
          <p:cNvSpPr/>
          <p:nvPr/>
        </p:nvSpPr>
        <p:spPr>
          <a:xfrm>
            <a:off x="2665800" y="32760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06" name="CustomShape 69"/>
          <p:cNvSpPr/>
          <p:nvPr/>
        </p:nvSpPr>
        <p:spPr>
          <a:xfrm>
            <a:off x="2749320" y="327600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07" name="CustomShape 70"/>
          <p:cNvSpPr/>
          <p:nvPr/>
        </p:nvSpPr>
        <p:spPr>
          <a:xfrm>
            <a:off x="2832840" y="32760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8" name="CustomShape 71"/>
          <p:cNvSpPr/>
          <p:nvPr/>
        </p:nvSpPr>
        <p:spPr>
          <a:xfrm>
            <a:off x="2916720" y="32760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09" name="CustomShape 72"/>
          <p:cNvSpPr/>
          <p:nvPr/>
        </p:nvSpPr>
        <p:spPr>
          <a:xfrm>
            <a:off x="3170520" y="32760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10" name="CustomShape 73"/>
          <p:cNvSpPr/>
          <p:nvPr/>
        </p:nvSpPr>
        <p:spPr>
          <a:xfrm>
            <a:off x="3253320" y="32760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11" name="CustomShape 74"/>
          <p:cNvSpPr/>
          <p:nvPr/>
        </p:nvSpPr>
        <p:spPr>
          <a:xfrm>
            <a:off x="2997360" y="3276000"/>
            <a:ext cx="8460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112" name="CustomShape 75"/>
          <p:cNvSpPr/>
          <p:nvPr/>
        </p:nvSpPr>
        <p:spPr>
          <a:xfrm>
            <a:off x="3080880" y="32760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13" name="CustomShape 76"/>
          <p:cNvSpPr/>
          <p:nvPr/>
        </p:nvSpPr>
        <p:spPr>
          <a:xfrm>
            <a:off x="3333240" y="3337200"/>
            <a:ext cx="8460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114" name="CustomShape 77"/>
          <p:cNvSpPr/>
          <p:nvPr/>
        </p:nvSpPr>
        <p:spPr>
          <a:xfrm>
            <a:off x="3416760" y="33372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15" name="CustomShape 78"/>
          <p:cNvSpPr/>
          <p:nvPr/>
        </p:nvSpPr>
        <p:spPr>
          <a:xfrm>
            <a:off x="2582280" y="333720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16" name="CustomShape 79"/>
          <p:cNvSpPr/>
          <p:nvPr/>
        </p:nvSpPr>
        <p:spPr>
          <a:xfrm>
            <a:off x="2665800" y="33372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17" name="CustomShape 80"/>
          <p:cNvSpPr/>
          <p:nvPr/>
        </p:nvSpPr>
        <p:spPr>
          <a:xfrm>
            <a:off x="2749320" y="333720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18" name="CustomShape 81"/>
          <p:cNvSpPr/>
          <p:nvPr/>
        </p:nvSpPr>
        <p:spPr>
          <a:xfrm>
            <a:off x="2832840" y="33372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19" name="CustomShape 82"/>
          <p:cNvSpPr/>
          <p:nvPr/>
        </p:nvSpPr>
        <p:spPr>
          <a:xfrm>
            <a:off x="2916720" y="3337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20" name="CustomShape 83"/>
          <p:cNvSpPr/>
          <p:nvPr/>
        </p:nvSpPr>
        <p:spPr>
          <a:xfrm>
            <a:off x="3170520" y="3398400"/>
            <a:ext cx="8424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21" name="CustomShape 84"/>
          <p:cNvSpPr/>
          <p:nvPr/>
        </p:nvSpPr>
        <p:spPr>
          <a:xfrm>
            <a:off x="3253320" y="33372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2" name="CustomShape 85"/>
          <p:cNvSpPr/>
          <p:nvPr/>
        </p:nvSpPr>
        <p:spPr>
          <a:xfrm>
            <a:off x="2997360" y="33372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3" name="CustomShape 86"/>
          <p:cNvSpPr/>
          <p:nvPr/>
        </p:nvSpPr>
        <p:spPr>
          <a:xfrm>
            <a:off x="3080880" y="3337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24" name="CustomShape 87"/>
          <p:cNvSpPr/>
          <p:nvPr/>
        </p:nvSpPr>
        <p:spPr>
          <a:xfrm>
            <a:off x="3333240" y="3398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5" name="CustomShape 88"/>
          <p:cNvSpPr/>
          <p:nvPr/>
        </p:nvSpPr>
        <p:spPr>
          <a:xfrm>
            <a:off x="3416760" y="3398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6" name="CustomShape 89"/>
          <p:cNvSpPr/>
          <p:nvPr/>
        </p:nvSpPr>
        <p:spPr>
          <a:xfrm>
            <a:off x="2582280" y="3398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7" name="CustomShape 90"/>
          <p:cNvSpPr/>
          <p:nvPr/>
        </p:nvSpPr>
        <p:spPr>
          <a:xfrm>
            <a:off x="2665800" y="3398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8" name="CustomShape 91"/>
          <p:cNvSpPr/>
          <p:nvPr/>
        </p:nvSpPr>
        <p:spPr>
          <a:xfrm>
            <a:off x="2749320" y="3398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29" name="CustomShape 92"/>
          <p:cNvSpPr/>
          <p:nvPr/>
        </p:nvSpPr>
        <p:spPr>
          <a:xfrm>
            <a:off x="2832840" y="33984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30" name="CustomShape 93"/>
          <p:cNvSpPr/>
          <p:nvPr/>
        </p:nvSpPr>
        <p:spPr>
          <a:xfrm>
            <a:off x="2916720" y="33984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31" name="CustomShape 94"/>
          <p:cNvSpPr/>
          <p:nvPr/>
        </p:nvSpPr>
        <p:spPr>
          <a:xfrm>
            <a:off x="3170520" y="339840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32" name="CustomShape 95"/>
          <p:cNvSpPr/>
          <p:nvPr/>
        </p:nvSpPr>
        <p:spPr>
          <a:xfrm>
            <a:off x="3253320" y="33984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33" name="CustomShape 96"/>
          <p:cNvSpPr/>
          <p:nvPr/>
        </p:nvSpPr>
        <p:spPr>
          <a:xfrm>
            <a:off x="2997360" y="33984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34" name="CustomShape 97"/>
          <p:cNvSpPr/>
          <p:nvPr/>
        </p:nvSpPr>
        <p:spPr>
          <a:xfrm>
            <a:off x="3080880" y="33984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35" name="CustomShape 98"/>
          <p:cNvSpPr/>
          <p:nvPr/>
        </p:nvSpPr>
        <p:spPr>
          <a:xfrm>
            <a:off x="3333240" y="3459600"/>
            <a:ext cx="84600" cy="6120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136" name="CustomShape 99"/>
          <p:cNvSpPr/>
          <p:nvPr/>
        </p:nvSpPr>
        <p:spPr>
          <a:xfrm>
            <a:off x="3416760" y="345960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37" name="CustomShape 100"/>
          <p:cNvSpPr/>
          <p:nvPr/>
        </p:nvSpPr>
        <p:spPr>
          <a:xfrm>
            <a:off x="2582280" y="3459600"/>
            <a:ext cx="8460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38" name="CustomShape 101"/>
          <p:cNvSpPr/>
          <p:nvPr/>
        </p:nvSpPr>
        <p:spPr>
          <a:xfrm>
            <a:off x="2665800" y="345960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39" name="CustomShape 102"/>
          <p:cNvSpPr/>
          <p:nvPr/>
        </p:nvSpPr>
        <p:spPr>
          <a:xfrm>
            <a:off x="2749320" y="3459600"/>
            <a:ext cx="8460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40" name="CustomShape 103"/>
          <p:cNvSpPr/>
          <p:nvPr/>
        </p:nvSpPr>
        <p:spPr>
          <a:xfrm>
            <a:off x="2832840" y="345960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41" name="CustomShape 104"/>
          <p:cNvSpPr/>
          <p:nvPr/>
        </p:nvSpPr>
        <p:spPr>
          <a:xfrm>
            <a:off x="2916720" y="3459600"/>
            <a:ext cx="8460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42" name="CustomShape 105"/>
          <p:cNvSpPr/>
          <p:nvPr/>
        </p:nvSpPr>
        <p:spPr>
          <a:xfrm>
            <a:off x="3170520" y="3459600"/>
            <a:ext cx="8424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3" name="CustomShape 106"/>
          <p:cNvSpPr/>
          <p:nvPr/>
        </p:nvSpPr>
        <p:spPr>
          <a:xfrm>
            <a:off x="3253320" y="345960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4" name="CustomShape 107"/>
          <p:cNvSpPr/>
          <p:nvPr/>
        </p:nvSpPr>
        <p:spPr>
          <a:xfrm>
            <a:off x="2997360" y="3459600"/>
            <a:ext cx="8460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45" name="CustomShape 108"/>
          <p:cNvSpPr/>
          <p:nvPr/>
        </p:nvSpPr>
        <p:spPr>
          <a:xfrm>
            <a:off x="3080880" y="345960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6" name="CustomShape 109"/>
          <p:cNvSpPr/>
          <p:nvPr/>
        </p:nvSpPr>
        <p:spPr>
          <a:xfrm>
            <a:off x="333324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7" name="CustomShape 110"/>
          <p:cNvSpPr/>
          <p:nvPr/>
        </p:nvSpPr>
        <p:spPr>
          <a:xfrm>
            <a:off x="341676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8" name="CustomShape 111"/>
          <p:cNvSpPr/>
          <p:nvPr/>
        </p:nvSpPr>
        <p:spPr>
          <a:xfrm>
            <a:off x="258228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49" name="CustomShape 112"/>
          <p:cNvSpPr/>
          <p:nvPr/>
        </p:nvSpPr>
        <p:spPr>
          <a:xfrm>
            <a:off x="266580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50" name="CustomShape 113"/>
          <p:cNvSpPr/>
          <p:nvPr/>
        </p:nvSpPr>
        <p:spPr>
          <a:xfrm>
            <a:off x="274932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51" name="CustomShape 114"/>
          <p:cNvSpPr/>
          <p:nvPr/>
        </p:nvSpPr>
        <p:spPr>
          <a:xfrm>
            <a:off x="2832840" y="352044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52" name="CustomShape 115"/>
          <p:cNvSpPr/>
          <p:nvPr/>
        </p:nvSpPr>
        <p:spPr>
          <a:xfrm>
            <a:off x="2916720" y="352044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53" name="CustomShape 116"/>
          <p:cNvSpPr/>
          <p:nvPr/>
        </p:nvSpPr>
        <p:spPr>
          <a:xfrm>
            <a:off x="3170520" y="3520440"/>
            <a:ext cx="8424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54" name="CustomShape 117"/>
          <p:cNvSpPr/>
          <p:nvPr/>
        </p:nvSpPr>
        <p:spPr>
          <a:xfrm>
            <a:off x="3253320" y="352044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55" name="CustomShape 118"/>
          <p:cNvSpPr/>
          <p:nvPr/>
        </p:nvSpPr>
        <p:spPr>
          <a:xfrm>
            <a:off x="2997360" y="352044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56" name="CustomShape 119"/>
          <p:cNvSpPr/>
          <p:nvPr/>
        </p:nvSpPr>
        <p:spPr>
          <a:xfrm>
            <a:off x="3080880" y="358128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57" name="CustomShape 120"/>
          <p:cNvSpPr/>
          <p:nvPr/>
        </p:nvSpPr>
        <p:spPr>
          <a:xfrm>
            <a:off x="3333240" y="3581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58" name="CustomShape 121"/>
          <p:cNvSpPr/>
          <p:nvPr/>
        </p:nvSpPr>
        <p:spPr>
          <a:xfrm>
            <a:off x="3416760" y="358128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159" name="CustomShape 122"/>
          <p:cNvSpPr/>
          <p:nvPr/>
        </p:nvSpPr>
        <p:spPr>
          <a:xfrm>
            <a:off x="2582280" y="3581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60" name="CustomShape 123"/>
          <p:cNvSpPr/>
          <p:nvPr/>
        </p:nvSpPr>
        <p:spPr>
          <a:xfrm>
            <a:off x="2665800" y="358128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61" name="CustomShape 124"/>
          <p:cNvSpPr/>
          <p:nvPr/>
        </p:nvSpPr>
        <p:spPr>
          <a:xfrm>
            <a:off x="2749320" y="3581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62" name="CustomShape 125"/>
          <p:cNvSpPr/>
          <p:nvPr/>
        </p:nvSpPr>
        <p:spPr>
          <a:xfrm>
            <a:off x="2832840" y="35812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63" name="CustomShape 126"/>
          <p:cNvSpPr/>
          <p:nvPr/>
        </p:nvSpPr>
        <p:spPr>
          <a:xfrm>
            <a:off x="2916720" y="3581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64" name="CustomShape 127"/>
          <p:cNvSpPr/>
          <p:nvPr/>
        </p:nvSpPr>
        <p:spPr>
          <a:xfrm>
            <a:off x="3170520" y="358128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65" name="CustomShape 128"/>
          <p:cNvSpPr/>
          <p:nvPr/>
        </p:nvSpPr>
        <p:spPr>
          <a:xfrm>
            <a:off x="3253320" y="35812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66" name="CustomShape 129"/>
          <p:cNvSpPr/>
          <p:nvPr/>
        </p:nvSpPr>
        <p:spPr>
          <a:xfrm>
            <a:off x="2997360" y="3581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67" name="CustomShape 130"/>
          <p:cNvSpPr/>
          <p:nvPr/>
        </p:nvSpPr>
        <p:spPr>
          <a:xfrm>
            <a:off x="3080880" y="358128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68" name="CustomShape 131"/>
          <p:cNvSpPr/>
          <p:nvPr/>
        </p:nvSpPr>
        <p:spPr>
          <a:xfrm>
            <a:off x="3333240" y="364248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169" name="CustomShape 132"/>
          <p:cNvSpPr/>
          <p:nvPr/>
        </p:nvSpPr>
        <p:spPr>
          <a:xfrm>
            <a:off x="3416760" y="36424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70" name="CustomShape 133"/>
          <p:cNvSpPr/>
          <p:nvPr/>
        </p:nvSpPr>
        <p:spPr>
          <a:xfrm>
            <a:off x="2582280" y="36424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71" name="CustomShape 134"/>
          <p:cNvSpPr/>
          <p:nvPr/>
        </p:nvSpPr>
        <p:spPr>
          <a:xfrm>
            <a:off x="2665800" y="36424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2" name="CustomShape 135"/>
          <p:cNvSpPr/>
          <p:nvPr/>
        </p:nvSpPr>
        <p:spPr>
          <a:xfrm>
            <a:off x="2749320" y="36424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73" name="CustomShape 136"/>
          <p:cNvSpPr/>
          <p:nvPr/>
        </p:nvSpPr>
        <p:spPr>
          <a:xfrm>
            <a:off x="2832840" y="36424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4" name="CustomShape 137"/>
          <p:cNvSpPr/>
          <p:nvPr/>
        </p:nvSpPr>
        <p:spPr>
          <a:xfrm>
            <a:off x="2916720" y="364248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175" name="CustomShape 138"/>
          <p:cNvSpPr/>
          <p:nvPr/>
        </p:nvSpPr>
        <p:spPr>
          <a:xfrm>
            <a:off x="3170520" y="364248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6" name="CustomShape 139"/>
          <p:cNvSpPr/>
          <p:nvPr/>
        </p:nvSpPr>
        <p:spPr>
          <a:xfrm>
            <a:off x="3253320" y="36424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7" name="CustomShape 140"/>
          <p:cNvSpPr/>
          <p:nvPr/>
        </p:nvSpPr>
        <p:spPr>
          <a:xfrm>
            <a:off x="2997360" y="36424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8" name="CustomShape 141"/>
          <p:cNvSpPr/>
          <p:nvPr/>
        </p:nvSpPr>
        <p:spPr>
          <a:xfrm>
            <a:off x="3080880" y="36424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79" name="CustomShape 142"/>
          <p:cNvSpPr/>
          <p:nvPr/>
        </p:nvSpPr>
        <p:spPr>
          <a:xfrm>
            <a:off x="3163320" y="370332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0" name="CustomShape 143"/>
          <p:cNvSpPr/>
          <p:nvPr/>
        </p:nvSpPr>
        <p:spPr>
          <a:xfrm>
            <a:off x="3246840" y="370332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81" name="CustomShape 144"/>
          <p:cNvSpPr/>
          <p:nvPr/>
        </p:nvSpPr>
        <p:spPr>
          <a:xfrm>
            <a:off x="3330000" y="37033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2" name="CustomShape 145"/>
          <p:cNvSpPr/>
          <p:nvPr/>
        </p:nvSpPr>
        <p:spPr>
          <a:xfrm>
            <a:off x="3413520" y="370332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83" name="CustomShape 146"/>
          <p:cNvSpPr/>
          <p:nvPr/>
        </p:nvSpPr>
        <p:spPr>
          <a:xfrm>
            <a:off x="2579400" y="370332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84" name="CustomShape 147"/>
          <p:cNvSpPr/>
          <p:nvPr/>
        </p:nvSpPr>
        <p:spPr>
          <a:xfrm>
            <a:off x="2662560" y="37033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5" name="CustomShape 148"/>
          <p:cNvSpPr/>
          <p:nvPr/>
        </p:nvSpPr>
        <p:spPr>
          <a:xfrm>
            <a:off x="2746080" y="37033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6" name="CustomShape 149"/>
          <p:cNvSpPr/>
          <p:nvPr/>
        </p:nvSpPr>
        <p:spPr>
          <a:xfrm>
            <a:off x="3000240" y="370332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7" name="CustomShape 150"/>
          <p:cNvSpPr/>
          <p:nvPr/>
        </p:nvSpPr>
        <p:spPr>
          <a:xfrm>
            <a:off x="3083760" y="370332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88" name="CustomShape 151"/>
          <p:cNvSpPr/>
          <p:nvPr/>
        </p:nvSpPr>
        <p:spPr>
          <a:xfrm>
            <a:off x="2827440" y="370332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89" name="CustomShape 152"/>
          <p:cNvSpPr/>
          <p:nvPr/>
        </p:nvSpPr>
        <p:spPr>
          <a:xfrm>
            <a:off x="2910600" y="370332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90" name="CustomShape 153"/>
          <p:cNvSpPr/>
          <p:nvPr/>
        </p:nvSpPr>
        <p:spPr>
          <a:xfrm>
            <a:off x="3163320" y="376416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91" name="CustomShape 154"/>
          <p:cNvSpPr/>
          <p:nvPr/>
        </p:nvSpPr>
        <p:spPr>
          <a:xfrm>
            <a:off x="3246840" y="37641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92" name="CustomShape 155"/>
          <p:cNvSpPr/>
          <p:nvPr/>
        </p:nvSpPr>
        <p:spPr>
          <a:xfrm>
            <a:off x="3330000" y="37641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93" name="CustomShape 156"/>
          <p:cNvSpPr/>
          <p:nvPr/>
        </p:nvSpPr>
        <p:spPr>
          <a:xfrm>
            <a:off x="3413520" y="37641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94" name="CustomShape 157"/>
          <p:cNvSpPr/>
          <p:nvPr/>
        </p:nvSpPr>
        <p:spPr>
          <a:xfrm>
            <a:off x="2579400" y="376416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195" name="CustomShape 158"/>
          <p:cNvSpPr/>
          <p:nvPr/>
        </p:nvSpPr>
        <p:spPr>
          <a:xfrm>
            <a:off x="2662560" y="37641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96" name="CustomShape 159"/>
          <p:cNvSpPr/>
          <p:nvPr/>
        </p:nvSpPr>
        <p:spPr>
          <a:xfrm>
            <a:off x="2746080" y="37641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197" name="CustomShape 160"/>
          <p:cNvSpPr/>
          <p:nvPr/>
        </p:nvSpPr>
        <p:spPr>
          <a:xfrm>
            <a:off x="3000240" y="38253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198" name="CustomShape 161"/>
          <p:cNvSpPr/>
          <p:nvPr/>
        </p:nvSpPr>
        <p:spPr>
          <a:xfrm>
            <a:off x="3083760" y="37641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199" name="CustomShape 162"/>
          <p:cNvSpPr/>
          <p:nvPr/>
        </p:nvSpPr>
        <p:spPr>
          <a:xfrm>
            <a:off x="2827440" y="37641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00" name="CustomShape 163"/>
          <p:cNvSpPr/>
          <p:nvPr/>
        </p:nvSpPr>
        <p:spPr>
          <a:xfrm>
            <a:off x="2910600" y="37641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01" name="CustomShape 164"/>
          <p:cNvSpPr/>
          <p:nvPr/>
        </p:nvSpPr>
        <p:spPr>
          <a:xfrm>
            <a:off x="3163320" y="382536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02" name="CustomShape 165"/>
          <p:cNvSpPr/>
          <p:nvPr/>
        </p:nvSpPr>
        <p:spPr>
          <a:xfrm>
            <a:off x="3246840" y="3825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03" name="CustomShape 166"/>
          <p:cNvSpPr/>
          <p:nvPr/>
        </p:nvSpPr>
        <p:spPr>
          <a:xfrm>
            <a:off x="3330000" y="38253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04" name="CustomShape 167"/>
          <p:cNvSpPr/>
          <p:nvPr/>
        </p:nvSpPr>
        <p:spPr>
          <a:xfrm>
            <a:off x="3413520" y="38253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05" name="CustomShape 168"/>
          <p:cNvSpPr/>
          <p:nvPr/>
        </p:nvSpPr>
        <p:spPr>
          <a:xfrm>
            <a:off x="2579400" y="3825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06" name="CustomShape 169"/>
          <p:cNvSpPr/>
          <p:nvPr/>
        </p:nvSpPr>
        <p:spPr>
          <a:xfrm>
            <a:off x="2662560" y="3825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07" name="CustomShape 170"/>
          <p:cNvSpPr/>
          <p:nvPr/>
        </p:nvSpPr>
        <p:spPr>
          <a:xfrm>
            <a:off x="2746080" y="3825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08" name="CustomShape 171"/>
          <p:cNvSpPr/>
          <p:nvPr/>
        </p:nvSpPr>
        <p:spPr>
          <a:xfrm>
            <a:off x="3000240" y="3825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09" name="CustomShape 172"/>
          <p:cNvSpPr/>
          <p:nvPr/>
        </p:nvSpPr>
        <p:spPr>
          <a:xfrm>
            <a:off x="3083760" y="3825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10" name="CustomShape 173"/>
          <p:cNvSpPr/>
          <p:nvPr/>
        </p:nvSpPr>
        <p:spPr>
          <a:xfrm>
            <a:off x="2827440" y="38253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211" name="CustomShape 174"/>
          <p:cNvSpPr/>
          <p:nvPr/>
        </p:nvSpPr>
        <p:spPr>
          <a:xfrm>
            <a:off x="2910600" y="3825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12" name="CustomShape 175"/>
          <p:cNvSpPr/>
          <p:nvPr/>
        </p:nvSpPr>
        <p:spPr>
          <a:xfrm>
            <a:off x="3000240" y="3887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13" name="CustomShape 176"/>
          <p:cNvSpPr/>
          <p:nvPr/>
        </p:nvSpPr>
        <p:spPr>
          <a:xfrm>
            <a:off x="3163680" y="388728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14" name="CustomShape 177"/>
          <p:cNvSpPr/>
          <p:nvPr/>
        </p:nvSpPr>
        <p:spPr>
          <a:xfrm>
            <a:off x="3247200" y="38872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15" name="CustomShape 178"/>
          <p:cNvSpPr/>
          <p:nvPr/>
        </p:nvSpPr>
        <p:spPr>
          <a:xfrm>
            <a:off x="3330360" y="388728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16" name="CustomShape 179"/>
          <p:cNvSpPr/>
          <p:nvPr/>
        </p:nvSpPr>
        <p:spPr>
          <a:xfrm>
            <a:off x="3413880" y="3887280"/>
            <a:ext cx="8496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17" name="CustomShape 180"/>
          <p:cNvSpPr/>
          <p:nvPr/>
        </p:nvSpPr>
        <p:spPr>
          <a:xfrm>
            <a:off x="2579400" y="3887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18" name="CustomShape 181"/>
          <p:cNvSpPr/>
          <p:nvPr/>
        </p:nvSpPr>
        <p:spPr>
          <a:xfrm>
            <a:off x="2662920" y="388728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219" name="CustomShape 182"/>
          <p:cNvSpPr/>
          <p:nvPr/>
        </p:nvSpPr>
        <p:spPr>
          <a:xfrm>
            <a:off x="2746440" y="38872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20" name="CustomShape 183"/>
          <p:cNvSpPr/>
          <p:nvPr/>
        </p:nvSpPr>
        <p:spPr>
          <a:xfrm>
            <a:off x="3083760" y="388728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221" name="CustomShape 184"/>
          <p:cNvSpPr/>
          <p:nvPr/>
        </p:nvSpPr>
        <p:spPr>
          <a:xfrm>
            <a:off x="2827440" y="38872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22" name="CustomShape 185"/>
          <p:cNvSpPr/>
          <p:nvPr/>
        </p:nvSpPr>
        <p:spPr>
          <a:xfrm>
            <a:off x="2910960" y="38872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23" name="CustomShape 186"/>
          <p:cNvSpPr/>
          <p:nvPr/>
        </p:nvSpPr>
        <p:spPr>
          <a:xfrm>
            <a:off x="3163680" y="394812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24" name="CustomShape 187"/>
          <p:cNvSpPr/>
          <p:nvPr/>
        </p:nvSpPr>
        <p:spPr>
          <a:xfrm>
            <a:off x="3247200" y="39481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25" name="CustomShape 188"/>
          <p:cNvSpPr/>
          <p:nvPr/>
        </p:nvSpPr>
        <p:spPr>
          <a:xfrm>
            <a:off x="3330360" y="3948120"/>
            <a:ext cx="8496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26" name="CustomShape 189"/>
          <p:cNvSpPr/>
          <p:nvPr/>
        </p:nvSpPr>
        <p:spPr>
          <a:xfrm>
            <a:off x="3413880" y="39481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27" name="CustomShape 190"/>
          <p:cNvSpPr/>
          <p:nvPr/>
        </p:nvSpPr>
        <p:spPr>
          <a:xfrm>
            <a:off x="2579400" y="39481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28" name="CustomShape 191"/>
          <p:cNvSpPr/>
          <p:nvPr/>
        </p:nvSpPr>
        <p:spPr>
          <a:xfrm>
            <a:off x="2662920" y="39481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29" name="CustomShape 192"/>
          <p:cNvSpPr/>
          <p:nvPr/>
        </p:nvSpPr>
        <p:spPr>
          <a:xfrm>
            <a:off x="2746440" y="3948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30" name="CustomShape 193"/>
          <p:cNvSpPr/>
          <p:nvPr/>
        </p:nvSpPr>
        <p:spPr>
          <a:xfrm>
            <a:off x="3000240" y="3948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31" name="CustomShape 194"/>
          <p:cNvSpPr/>
          <p:nvPr/>
        </p:nvSpPr>
        <p:spPr>
          <a:xfrm>
            <a:off x="3083760" y="39481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32" name="CustomShape 195"/>
          <p:cNvSpPr/>
          <p:nvPr/>
        </p:nvSpPr>
        <p:spPr>
          <a:xfrm>
            <a:off x="2827440" y="394812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33" name="CustomShape 196"/>
          <p:cNvSpPr/>
          <p:nvPr/>
        </p:nvSpPr>
        <p:spPr>
          <a:xfrm>
            <a:off x="2910960" y="39481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34" name="CustomShape 197"/>
          <p:cNvSpPr/>
          <p:nvPr/>
        </p:nvSpPr>
        <p:spPr>
          <a:xfrm>
            <a:off x="3163680" y="400932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35" name="CustomShape 198"/>
          <p:cNvSpPr/>
          <p:nvPr/>
        </p:nvSpPr>
        <p:spPr>
          <a:xfrm>
            <a:off x="3247200" y="40093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36" name="CustomShape 199"/>
          <p:cNvSpPr/>
          <p:nvPr/>
        </p:nvSpPr>
        <p:spPr>
          <a:xfrm>
            <a:off x="3330360" y="400932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37" name="CustomShape 200"/>
          <p:cNvSpPr/>
          <p:nvPr/>
        </p:nvSpPr>
        <p:spPr>
          <a:xfrm>
            <a:off x="3413880" y="4009320"/>
            <a:ext cx="8496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238" name="CustomShape 201"/>
          <p:cNvSpPr/>
          <p:nvPr/>
        </p:nvSpPr>
        <p:spPr>
          <a:xfrm>
            <a:off x="2579400" y="40093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39" name="CustomShape 202"/>
          <p:cNvSpPr/>
          <p:nvPr/>
        </p:nvSpPr>
        <p:spPr>
          <a:xfrm>
            <a:off x="2662920" y="40093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0" name="CustomShape 203"/>
          <p:cNvSpPr/>
          <p:nvPr/>
        </p:nvSpPr>
        <p:spPr>
          <a:xfrm>
            <a:off x="2746440" y="4009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1" name="CustomShape 204"/>
          <p:cNvSpPr/>
          <p:nvPr/>
        </p:nvSpPr>
        <p:spPr>
          <a:xfrm>
            <a:off x="3000240" y="4009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2" name="CustomShape 205"/>
          <p:cNvSpPr/>
          <p:nvPr/>
        </p:nvSpPr>
        <p:spPr>
          <a:xfrm>
            <a:off x="3083760" y="40093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3" name="CustomShape 206"/>
          <p:cNvSpPr/>
          <p:nvPr/>
        </p:nvSpPr>
        <p:spPr>
          <a:xfrm>
            <a:off x="2827440" y="40093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4" name="CustomShape 207"/>
          <p:cNvSpPr/>
          <p:nvPr/>
        </p:nvSpPr>
        <p:spPr>
          <a:xfrm>
            <a:off x="2910960" y="40093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45" name="CustomShape 208"/>
          <p:cNvSpPr/>
          <p:nvPr/>
        </p:nvSpPr>
        <p:spPr>
          <a:xfrm>
            <a:off x="3163680" y="4070520"/>
            <a:ext cx="8424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46" name="CustomShape 209"/>
          <p:cNvSpPr/>
          <p:nvPr/>
        </p:nvSpPr>
        <p:spPr>
          <a:xfrm>
            <a:off x="3247200" y="4070520"/>
            <a:ext cx="84600" cy="6120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247" name="CustomShape 210"/>
          <p:cNvSpPr/>
          <p:nvPr/>
        </p:nvSpPr>
        <p:spPr>
          <a:xfrm>
            <a:off x="3330360" y="407052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48" name="CustomShape 211"/>
          <p:cNvSpPr/>
          <p:nvPr/>
        </p:nvSpPr>
        <p:spPr>
          <a:xfrm>
            <a:off x="3413880" y="407052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49" name="CustomShape 212"/>
          <p:cNvSpPr/>
          <p:nvPr/>
        </p:nvSpPr>
        <p:spPr>
          <a:xfrm>
            <a:off x="2579400" y="407052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50" name="CustomShape 213"/>
          <p:cNvSpPr/>
          <p:nvPr/>
        </p:nvSpPr>
        <p:spPr>
          <a:xfrm>
            <a:off x="2662920" y="4070520"/>
            <a:ext cx="8496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251" name="CustomShape 214"/>
          <p:cNvSpPr/>
          <p:nvPr/>
        </p:nvSpPr>
        <p:spPr>
          <a:xfrm>
            <a:off x="2746440" y="407052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52" name="CustomShape 215"/>
          <p:cNvSpPr/>
          <p:nvPr/>
        </p:nvSpPr>
        <p:spPr>
          <a:xfrm>
            <a:off x="3000240" y="41313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253" name="CustomShape 216"/>
          <p:cNvSpPr/>
          <p:nvPr/>
        </p:nvSpPr>
        <p:spPr>
          <a:xfrm>
            <a:off x="3083760" y="407052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54" name="CustomShape 217"/>
          <p:cNvSpPr/>
          <p:nvPr/>
        </p:nvSpPr>
        <p:spPr>
          <a:xfrm>
            <a:off x="2827440" y="4070520"/>
            <a:ext cx="8496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255" name="CustomShape 218"/>
          <p:cNvSpPr/>
          <p:nvPr/>
        </p:nvSpPr>
        <p:spPr>
          <a:xfrm>
            <a:off x="2910960" y="407052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56" name="CustomShape 219"/>
          <p:cNvSpPr/>
          <p:nvPr/>
        </p:nvSpPr>
        <p:spPr>
          <a:xfrm>
            <a:off x="3160800" y="4131360"/>
            <a:ext cx="8496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57" name="CustomShape 220"/>
          <p:cNvSpPr/>
          <p:nvPr/>
        </p:nvSpPr>
        <p:spPr>
          <a:xfrm>
            <a:off x="3247200" y="4131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58" name="CustomShape 221"/>
          <p:cNvSpPr/>
          <p:nvPr/>
        </p:nvSpPr>
        <p:spPr>
          <a:xfrm>
            <a:off x="3330360" y="41313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59" name="CustomShape 222"/>
          <p:cNvSpPr/>
          <p:nvPr/>
        </p:nvSpPr>
        <p:spPr>
          <a:xfrm>
            <a:off x="3413880" y="41313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60" name="CustomShape 223"/>
          <p:cNvSpPr/>
          <p:nvPr/>
        </p:nvSpPr>
        <p:spPr>
          <a:xfrm>
            <a:off x="2579400" y="4131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1" name="CustomShape 224"/>
          <p:cNvSpPr/>
          <p:nvPr/>
        </p:nvSpPr>
        <p:spPr>
          <a:xfrm>
            <a:off x="2662920" y="4131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2" name="CustomShape 225"/>
          <p:cNvSpPr/>
          <p:nvPr/>
        </p:nvSpPr>
        <p:spPr>
          <a:xfrm>
            <a:off x="2746440" y="413136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263" name="CustomShape 226"/>
          <p:cNvSpPr/>
          <p:nvPr/>
        </p:nvSpPr>
        <p:spPr>
          <a:xfrm>
            <a:off x="3000240" y="4131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4" name="CustomShape 227"/>
          <p:cNvSpPr/>
          <p:nvPr/>
        </p:nvSpPr>
        <p:spPr>
          <a:xfrm>
            <a:off x="3083760" y="4131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5" name="CustomShape 228"/>
          <p:cNvSpPr/>
          <p:nvPr/>
        </p:nvSpPr>
        <p:spPr>
          <a:xfrm>
            <a:off x="2827440" y="4131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6" name="CustomShape 229"/>
          <p:cNvSpPr/>
          <p:nvPr/>
        </p:nvSpPr>
        <p:spPr>
          <a:xfrm>
            <a:off x="2910960" y="4131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67" name="CustomShape 230"/>
          <p:cNvSpPr/>
          <p:nvPr/>
        </p:nvSpPr>
        <p:spPr>
          <a:xfrm>
            <a:off x="2915640" y="419220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68" name="CustomShape 231"/>
          <p:cNvSpPr/>
          <p:nvPr/>
        </p:nvSpPr>
        <p:spPr>
          <a:xfrm>
            <a:off x="2999160" y="419220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269" name="CustomShape 232"/>
          <p:cNvSpPr/>
          <p:nvPr/>
        </p:nvSpPr>
        <p:spPr>
          <a:xfrm>
            <a:off x="3082680" y="41922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0" name="CustomShape 233"/>
          <p:cNvSpPr/>
          <p:nvPr/>
        </p:nvSpPr>
        <p:spPr>
          <a:xfrm>
            <a:off x="3165840" y="4192200"/>
            <a:ext cx="8532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1" name="CustomShape 234"/>
          <p:cNvSpPr/>
          <p:nvPr/>
        </p:nvSpPr>
        <p:spPr>
          <a:xfrm>
            <a:off x="3249720" y="41922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72" name="CustomShape 235"/>
          <p:cNvSpPr/>
          <p:nvPr/>
        </p:nvSpPr>
        <p:spPr>
          <a:xfrm>
            <a:off x="3330720" y="419220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73" name="CustomShape 236"/>
          <p:cNvSpPr/>
          <p:nvPr/>
        </p:nvSpPr>
        <p:spPr>
          <a:xfrm>
            <a:off x="3416760" y="41922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4" name="CustomShape 237"/>
          <p:cNvSpPr/>
          <p:nvPr/>
        </p:nvSpPr>
        <p:spPr>
          <a:xfrm>
            <a:off x="2751840" y="41922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5" name="CustomShape 238"/>
          <p:cNvSpPr/>
          <p:nvPr/>
        </p:nvSpPr>
        <p:spPr>
          <a:xfrm>
            <a:off x="2835720" y="41922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6" name="CustomShape 239"/>
          <p:cNvSpPr/>
          <p:nvPr/>
        </p:nvSpPr>
        <p:spPr>
          <a:xfrm>
            <a:off x="2579400" y="41922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77" name="CustomShape 240"/>
          <p:cNvSpPr/>
          <p:nvPr/>
        </p:nvSpPr>
        <p:spPr>
          <a:xfrm>
            <a:off x="2662560" y="419220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278" name="CustomShape 241"/>
          <p:cNvSpPr/>
          <p:nvPr/>
        </p:nvSpPr>
        <p:spPr>
          <a:xfrm>
            <a:off x="2915640" y="42534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79" name="CustomShape 242"/>
          <p:cNvSpPr/>
          <p:nvPr/>
        </p:nvSpPr>
        <p:spPr>
          <a:xfrm>
            <a:off x="2999160" y="42534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80" name="CustomShape 243"/>
          <p:cNvSpPr/>
          <p:nvPr/>
        </p:nvSpPr>
        <p:spPr>
          <a:xfrm>
            <a:off x="3082680" y="4253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81" name="CustomShape 244"/>
          <p:cNvSpPr/>
          <p:nvPr/>
        </p:nvSpPr>
        <p:spPr>
          <a:xfrm>
            <a:off x="3165840" y="4253400"/>
            <a:ext cx="8532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282" name="CustomShape 245"/>
          <p:cNvSpPr/>
          <p:nvPr/>
        </p:nvSpPr>
        <p:spPr>
          <a:xfrm>
            <a:off x="3249720" y="431460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283" name="CustomShape 246"/>
          <p:cNvSpPr/>
          <p:nvPr/>
        </p:nvSpPr>
        <p:spPr>
          <a:xfrm>
            <a:off x="3333240" y="4253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84" name="CustomShape 247"/>
          <p:cNvSpPr/>
          <p:nvPr/>
        </p:nvSpPr>
        <p:spPr>
          <a:xfrm>
            <a:off x="3414240" y="425340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85" name="CustomShape 248"/>
          <p:cNvSpPr/>
          <p:nvPr/>
        </p:nvSpPr>
        <p:spPr>
          <a:xfrm>
            <a:off x="2751840" y="425340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286" name="CustomShape 249"/>
          <p:cNvSpPr/>
          <p:nvPr/>
        </p:nvSpPr>
        <p:spPr>
          <a:xfrm>
            <a:off x="2835720" y="4253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87" name="CustomShape 250"/>
          <p:cNvSpPr/>
          <p:nvPr/>
        </p:nvSpPr>
        <p:spPr>
          <a:xfrm>
            <a:off x="2579400" y="42534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88" name="CustomShape 251"/>
          <p:cNvSpPr/>
          <p:nvPr/>
        </p:nvSpPr>
        <p:spPr>
          <a:xfrm>
            <a:off x="2662560" y="42534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89" name="CustomShape 252"/>
          <p:cNvSpPr/>
          <p:nvPr/>
        </p:nvSpPr>
        <p:spPr>
          <a:xfrm>
            <a:off x="2915640" y="43146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0" name="CustomShape 253"/>
          <p:cNvSpPr/>
          <p:nvPr/>
        </p:nvSpPr>
        <p:spPr>
          <a:xfrm>
            <a:off x="2999160" y="43146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1" name="CustomShape 254"/>
          <p:cNvSpPr/>
          <p:nvPr/>
        </p:nvSpPr>
        <p:spPr>
          <a:xfrm>
            <a:off x="3082680" y="43146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2" name="CustomShape 255"/>
          <p:cNvSpPr/>
          <p:nvPr/>
        </p:nvSpPr>
        <p:spPr>
          <a:xfrm>
            <a:off x="3163680" y="431460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293" name="CustomShape 256"/>
          <p:cNvSpPr/>
          <p:nvPr/>
        </p:nvSpPr>
        <p:spPr>
          <a:xfrm>
            <a:off x="3249720" y="43146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4" name="CustomShape 257"/>
          <p:cNvSpPr/>
          <p:nvPr/>
        </p:nvSpPr>
        <p:spPr>
          <a:xfrm>
            <a:off x="3333240" y="4314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95" name="CustomShape 258"/>
          <p:cNvSpPr/>
          <p:nvPr/>
        </p:nvSpPr>
        <p:spPr>
          <a:xfrm>
            <a:off x="3416760" y="4314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96" name="CustomShape 259"/>
          <p:cNvSpPr/>
          <p:nvPr/>
        </p:nvSpPr>
        <p:spPr>
          <a:xfrm>
            <a:off x="2751840" y="4314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297" name="CustomShape 260"/>
          <p:cNvSpPr/>
          <p:nvPr/>
        </p:nvSpPr>
        <p:spPr>
          <a:xfrm>
            <a:off x="2835720" y="43146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8" name="CustomShape 261"/>
          <p:cNvSpPr/>
          <p:nvPr/>
        </p:nvSpPr>
        <p:spPr>
          <a:xfrm>
            <a:off x="2579400" y="43146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299" name="CustomShape 262"/>
          <p:cNvSpPr/>
          <p:nvPr/>
        </p:nvSpPr>
        <p:spPr>
          <a:xfrm>
            <a:off x="2662560" y="431460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00" name="CustomShape 263"/>
          <p:cNvSpPr/>
          <p:nvPr/>
        </p:nvSpPr>
        <p:spPr>
          <a:xfrm>
            <a:off x="2915640" y="43754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01" name="CustomShape 264"/>
          <p:cNvSpPr/>
          <p:nvPr/>
        </p:nvSpPr>
        <p:spPr>
          <a:xfrm>
            <a:off x="2999160" y="43754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02" name="CustomShape 265"/>
          <p:cNvSpPr/>
          <p:nvPr/>
        </p:nvSpPr>
        <p:spPr>
          <a:xfrm>
            <a:off x="3082680" y="43754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03" name="CustomShape 266"/>
          <p:cNvSpPr/>
          <p:nvPr/>
        </p:nvSpPr>
        <p:spPr>
          <a:xfrm>
            <a:off x="3165840" y="4375440"/>
            <a:ext cx="8532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04" name="CustomShape 267"/>
          <p:cNvSpPr/>
          <p:nvPr/>
        </p:nvSpPr>
        <p:spPr>
          <a:xfrm>
            <a:off x="3249720" y="437544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305" name="CustomShape 268"/>
          <p:cNvSpPr/>
          <p:nvPr/>
        </p:nvSpPr>
        <p:spPr>
          <a:xfrm>
            <a:off x="3333240" y="43754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06" name="CustomShape 269"/>
          <p:cNvSpPr/>
          <p:nvPr/>
        </p:nvSpPr>
        <p:spPr>
          <a:xfrm>
            <a:off x="3416760" y="43754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07" name="CustomShape 270"/>
          <p:cNvSpPr/>
          <p:nvPr/>
        </p:nvSpPr>
        <p:spPr>
          <a:xfrm>
            <a:off x="2751840" y="43754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08" name="CustomShape 271"/>
          <p:cNvSpPr/>
          <p:nvPr/>
        </p:nvSpPr>
        <p:spPr>
          <a:xfrm>
            <a:off x="2835720" y="43754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09" name="CustomShape 272"/>
          <p:cNvSpPr/>
          <p:nvPr/>
        </p:nvSpPr>
        <p:spPr>
          <a:xfrm>
            <a:off x="2579400" y="43754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10" name="CustomShape 273"/>
          <p:cNvSpPr/>
          <p:nvPr/>
        </p:nvSpPr>
        <p:spPr>
          <a:xfrm>
            <a:off x="2662560" y="43754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11" name="CustomShape 274"/>
          <p:cNvSpPr/>
          <p:nvPr/>
        </p:nvSpPr>
        <p:spPr>
          <a:xfrm>
            <a:off x="2915640" y="44366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12" name="CustomShape 275"/>
          <p:cNvSpPr/>
          <p:nvPr/>
        </p:nvSpPr>
        <p:spPr>
          <a:xfrm>
            <a:off x="2999160" y="44366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13" name="CustomShape 276"/>
          <p:cNvSpPr/>
          <p:nvPr/>
        </p:nvSpPr>
        <p:spPr>
          <a:xfrm>
            <a:off x="3082680" y="44366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14" name="CustomShape 277"/>
          <p:cNvSpPr/>
          <p:nvPr/>
        </p:nvSpPr>
        <p:spPr>
          <a:xfrm>
            <a:off x="3165840" y="4497120"/>
            <a:ext cx="8532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15" name="CustomShape 278"/>
          <p:cNvSpPr/>
          <p:nvPr/>
        </p:nvSpPr>
        <p:spPr>
          <a:xfrm>
            <a:off x="3247200" y="443664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316" name="CustomShape 279"/>
          <p:cNvSpPr/>
          <p:nvPr/>
        </p:nvSpPr>
        <p:spPr>
          <a:xfrm>
            <a:off x="3333240" y="44366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17" name="CustomShape 280"/>
          <p:cNvSpPr/>
          <p:nvPr/>
        </p:nvSpPr>
        <p:spPr>
          <a:xfrm>
            <a:off x="3416760" y="44366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18" name="CustomShape 281"/>
          <p:cNvSpPr/>
          <p:nvPr/>
        </p:nvSpPr>
        <p:spPr>
          <a:xfrm>
            <a:off x="2751840" y="44366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19" name="CustomShape 282"/>
          <p:cNvSpPr/>
          <p:nvPr/>
        </p:nvSpPr>
        <p:spPr>
          <a:xfrm>
            <a:off x="2835720" y="44366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20" name="CustomShape 283"/>
          <p:cNvSpPr/>
          <p:nvPr/>
        </p:nvSpPr>
        <p:spPr>
          <a:xfrm>
            <a:off x="2579400" y="44366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21" name="CustomShape 284"/>
          <p:cNvSpPr/>
          <p:nvPr/>
        </p:nvSpPr>
        <p:spPr>
          <a:xfrm>
            <a:off x="2662560" y="44366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2" name="CustomShape 285"/>
          <p:cNvSpPr/>
          <p:nvPr/>
        </p:nvSpPr>
        <p:spPr>
          <a:xfrm>
            <a:off x="2915640" y="449712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3" name="CustomShape 286"/>
          <p:cNvSpPr/>
          <p:nvPr/>
        </p:nvSpPr>
        <p:spPr>
          <a:xfrm>
            <a:off x="2999160" y="4497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4" name="CustomShape 287"/>
          <p:cNvSpPr/>
          <p:nvPr/>
        </p:nvSpPr>
        <p:spPr>
          <a:xfrm>
            <a:off x="3082680" y="449712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325" name="CustomShape 288"/>
          <p:cNvSpPr/>
          <p:nvPr/>
        </p:nvSpPr>
        <p:spPr>
          <a:xfrm>
            <a:off x="3165840" y="4497120"/>
            <a:ext cx="8532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6" name="CustomShape 289"/>
          <p:cNvSpPr/>
          <p:nvPr/>
        </p:nvSpPr>
        <p:spPr>
          <a:xfrm>
            <a:off x="3249720" y="4497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7" name="CustomShape 290"/>
          <p:cNvSpPr/>
          <p:nvPr/>
        </p:nvSpPr>
        <p:spPr>
          <a:xfrm>
            <a:off x="3333240" y="4497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28" name="CustomShape 291"/>
          <p:cNvSpPr/>
          <p:nvPr/>
        </p:nvSpPr>
        <p:spPr>
          <a:xfrm>
            <a:off x="3416760" y="44971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29" name="CustomShape 292"/>
          <p:cNvSpPr/>
          <p:nvPr/>
        </p:nvSpPr>
        <p:spPr>
          <a:xfrm>
            <a:off x="2751840" y="44971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30" name="CustomShape 293"/>
          <p:cNvSpPr/>
          <p:nvPr/>
        </p:nvSpPr>
        <p:spPr>
          <a:xfrm>
            <a:off x="2835720" y="449712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331" name="CustomShape 294"/>
          <p:cNvSpPr/>
          <p:nvPr/>
        </p:nvSpPr>
        <p:spPr>
          <a:xfrm>
            <a:off x="2579400" y="44971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32" name="CustomShape 295"/>
          <p:cNvSpPr/>
          <p:nvPr/>
        </p:nvSpPr>
        <p:spPr>
          <a:xfrm>
            <a:off x="2662560" y="449712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33" name="CustomShape 296"/>
          <p:cNvSpPr/>
          <p:nvPr/>
        </p:nvSpPr>
        <p:spPr>
          <a:xfrm>
            <a:off x="2915640" y="455832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34" name="CustomShape 297"/>
          <p:cNvSpPr/>
          <p:nvPr/>
        </p:nvSpPr>
        <p:spPr>
          <a:xfrm>
            <a:off x="2999160" y="455832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335" name="CustomShape 298"/>
          <p:cNvSpPr/>
          <p:nvPr/>
        </p:nvSpPr>
        <p:spPr>
          <a:xfrm>
            <a:off x="3082680" y="45583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36" name="CustomShape 299"/>
          <p:cNvSpPr/>
          <p:nvPr/>
        </p:nvSpPr>
        <p:spPr>
          <a:xfrm>
            <a:off x="3165840" y="4619520"/>
            <a:ext cx="8532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37" name="CustomShape 300"/>
          <p:cNvSpPr/>
          <p:nvPr/>
        </p:nvSpPr>
        <p:spPr>
          <a:xfrm>
            <a:off x="3249720" y="45583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38" name="CustomShape 301"/>
          <p:cNvSpPr/>
          <p:nvPr/>
        </p:nvSpPr>
        <p:spPr>
          <a:xfrm>
            <a:off x="3333240" y="4558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39" name="CustomShape 302"/>
          <p:cNvSpPr/>
          <p:nvPr/>
        </p:nvSpPr>
        <p:spPr>
          <a:xfrm>
            <a:off x="3416760" y="4558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40" name="CustomShape 303"/>
          <p:cNvSpPr/>
          <p:nvPr/>
        </p:nvSpPr>
        <p:spPr>
          <a:xfrm>
            <a:off x="2751840" y="4558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41" name="CustomShape 304"/>
          <p:cNvSpPr/>
          <p:nvPr/>
        </p:nvSpPr>
        <p:spPr>
          <a:xfrm>
            <a:off x="2835720" y="455832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42" name="CustomShape 305"/>
          <p:cNvSpPr/>
          <p:nvPr/>
        </p:nvSpPr>
        <p:spPr>
          <a:xfrm>
            <a:off x="2579400" y="45583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43" name="CustomShape 306"/>
          <p:cNvSpPr/>
          <p:nvPr/>
        </p:nvSpPr>
        <p:spPr>
          <a:xfrm>
            <a:off x="2662560" y="455832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44" name="CustomShape 307"/>
          <p:cNvSpPr/>
          <p:nvPr/>
        </p:nvSpPr>
        <p:spPr>
          <a:xfrm>
            <a:off x="2915640" y="461952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45" name="CustomShape 308"/>
          <p:cNvSpPr/>
          <p:nvPr/>
        </p:nvSpPr>
        <p:spPr>
          <a:xfrm>
            <a:off x="2999160" y="46195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46" name="CustomShape 309"/>
          <p:cNvSpPr/>
          <p:nvPr/>
        </p:nvSpPr>
        <p:spPr>
          <a:xfrm>
            <a:off x="3082680" y="46195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47" name="CustomShape 310"/>
          <p:cNvSpPr/>
          <p:nvPr/>
        </p:nvSpPr>
        <p:spPr>
          <a:xfrm>
            <a:off x="3165840" y="4619520"/>
            <a:ext cx="8532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48" name="CustomShape 311"/>
          <p:cNvSpPr/>
          <p:nvPr/>
        </p:nvSpPr>
        <p:spPr>
          <a:xfrm>
            <a:off x="3249720" y="461952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49" name="CustomShape 312"/>
          <p:cNvSpPr/>
          <p:nvPr/>
        </p:nvSpPr>
        <p:spPr>
          <a:xfrm>
            <a:off x="3333240" y="46195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0" name="CustomShape 313"/>
          <p:cNvSpPr/>
          <p:nvPr/>
        </p:nvSpPr>
        <p:spPr>
          <a:xfrm>
            <a:off x="3416760" y="46195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1" name="CustomShape 314"/>
          <p:cNvSpPr/>
          <p:nvPr/>
        </p:nvSpPr>
        <p:spPr>
          <a:xfrm>
            <a:off x="2751840" y="46195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2" name="CustomShape 315"/>
          <p:cNvSpPr/>
          <p:nvPr/>
        </p:nvSpPr>
        <p:spPr>
          <a:xfrm>
            <a:off x="2835720" y="46195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3" name="CustomShape 316"/>
          <p:cNvSpPr/>
          <p:nvPr/>
        </p:nvSpPr>
        <p:spPr>
          <a:xfrm>
            <a:off x="2579400" y="461952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4" name="CustomShape 317"/>
          <p:cNvSpPr/>
          <p:nvPr/>
        </p:nvSpPr>
        <p:spPr>
          <a:xfrm>
            <a:off x="2662560" y="461952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5" name="CustomShape 318"/>
          <p:cNvSpPr/>
          <p:nvPr/>
        </p:nvSpPr>
        <p:spPr>
          <a:xfrm>
            <a:off x="2915640" y="468036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56" name="CustomShape 319"/>
          <p:cNvSpPr/>
          <p:nvPr/>
        </p:nvSpPr>
        <p:spPr>
          <a:xfrm>
            <a:off x="2999160" y="4680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57" name="CustomShape 320"/>
          <p:cNvSpPr/>
          <p:nvPr/>
        </p:nvSpPr>
        <p:spPr>
          <a:xfrm>
            <a:off x="3082680" y="4717800"/>
            <a:ext cx="8460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58" name="CustomShape 321"/>
          <p:cNvSpPr/>
          <p:nvPr/>
        </p:nvSpPr>
        <p:spPr>
          <a:xfrm>
            <a:off x="3165840" y="4680360"/>
            <a:ext cx="8532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59" name="CustomShape 322"/>
          <p:cNvSpPr/>
          <p:nvPr/>
        </p:nvSpPr>
        <p:spPr>
          <a:xfrm>
            <a:off x="3249720" y="4680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60" name="CustomShape 323"/>
          <p:cNvSpPr/>
          <p:nvPr/>
        </p:nvSpPr>
        <p:spPr>
          <a:xfrm>
            <a:off x="3333240" y="4680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61" name="CustomShape 324"/>
          <p:cNvSpPr/>
          <p:nvPr/>
        </p:nvSpPr>
        <p:spPr>
          <a:xfrm>
            <a:off x="3416760" y="4680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62" name="CustomShape 325"/>
          <p:cNvSpPr/>
          <p:nvPr/>
        </p:nvSpPr>
        <p:spPr>
          <a:xfrm>
            <a:off x="2751840" y="46803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63" name="CustomShape 326"/>
          <p:cNvSpPr/>
          <p:nvPr/>
        </p:nvSpPr>
        <p:spPr>
          <a:xfrm>
            <a:off x="2835720" y="4680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64" name="CustomShape 327"/>
          <p:cNvSpPr/>
          <p:nvPr/>
        </p:nvSpPr>
        <p:spPr>
          <a:xfrm>
            <a:off x="2579400" y="4680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65" name="CustomShape 328"/>
          <p:cNvSpPr/>
          <p:nvPr/>
        </p:nvSpPr>
        <p:spPr>
          <a:xfrm>
            <a:off x="2662560" y="468036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66" name="CustomShape 329"/>
          <p:cNvSpPr/>
          <p:nvPr/>
        </p:nvSpPr>
        <p:spPr>
          <a:xfrm>
            <a:off x="2915640" y="474156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67" name="CustomShape 330"/>
          <p:cNvSpPr/>
          <p:nvPr/>
        </p:nvSpPr>
        <p:spPr>
          <a:xfrm>
            <a:off x="2999160" y="47415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68" name="CustomShape 331"/>
          <p:cNvSpPr/>
          <p:nvPr/>
        </p:nvSpPr>
        <p:spPr>
          <a:xfrm>
            <a:off x="3082680" y="47415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69" name="CustomShape 332"/>
          <p:cNvSpPr/>
          <p:nvPr/>
        </p:nvSpPr>
        <p:spPr>
          <a:xfrm>
            <a:off x="3165840" y="4741560"/>
            <a:ext cx="8532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70" name="CustomShape 333"/>
          <p:cNvSpPr/>
          <p:nvPr/>
        </p:nvSpPr>
        <p:spPr>
          <a:xfrm>
            <a:off x="3249720" y="47415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71" name="CustomShape 334"/>
          <p:cNvSpPr/>
          <p:nvPr/>
        </p:nvSpPr>
        <p:spPr>
          <a:xfrm>
            <a:off x="3333240" y="47415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72" name="CustomShape 335"/>
          <p:cNvSpPr/>
          <p:nvPr/>
        </p:nvSpPr>
        <p:spPr>
          <a:xfrm>
            <a:off x="3416760" y="47415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73" name="CustomShape 336"/>
          <p:cNvSpPr/>
          <p:nvPr/>
        </p:nvSpPr>
        <p:spPr>
          <a:xfrm>
            <a:off x="2751840" y="47415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74" name="CustomShape 337"/>
          <p:cNvSpPr/>
          <p:nvPr/>
        </p:nvSpPr>
        <p:spPr>
          <a:xfrm>
            <a:off x="2835720" y="47415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75" name="CustomShape 338"/>
          <p:cNvSpPr/>
          <p:nvPr/>
        </p:nvSpPr>
        <p:spPr>
          <a:xfrm>
            <a:off x="2579400" y="47415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76" name="CustomShape 339"/>
          <p:cNvSpPr/>
          <p:nvPr/>
        </p:nvSpPr>
        <p:spPr>
          <a:xfrm>
            <a:off x="2662560" y="47415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77" name="CustomShape 340"/>
          <p:cNvSpPr/>
          <p:nvPr/>
        </p:nvSpPr>
        <p:spPr>
          <a:xfrm>
            <a:off x="2915640" y="4802400"/>
            <a:ext cx="8424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78" name="CustomShape 341"/>
          <p:cNvSpPr/>
          <p:nvPr/>
        </p:nvSpPr>
        <p:spPr>
          <a:xfrm>
            <a:off x="2999160" y="4802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79" name="CustomShape 342"/>
          <p:cNvSpPr/>
          <p:nvPr/>
        </p:nvSpPr>
        <p:spPr>
          <a:xfrm>
            <a:off x="3082680" y="4802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80" name="CustomShape 343"/>
          <p:cNvSpPr/>
          <p:nvPr/>
        </p:nvSpPr>
        <p:spPr>
          <a:xfrm>
            <a:off x="3165840" y="4802400"/>
            <a:ext cx="8532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81" name="CustomShape 344"/>
          <p:cNvSpPr/>
          <p:nvPr/>
        </p:nvSpPr>
        <p:spPr>
          <a:xfrm>
            <a:off x="3249720" y="4802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82" name="CustomShape 345"/>
          <p:cNvSpPr/>
          <p:nvPr/>
        </p:nvSpPr>
        <p:spPr>
          <a:xfrm>
            <a:off x="3333240" y="4802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83" name="CustomShape 346"/>
          <p:cNvSpPr/>
          <p:nvPr/>
        </p:nvSpPr>
        <p:spPr>
          <a:xfrm>
            <a:off x="3416760" y="4802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84" name="CustomShape 347"/>
          <p:cNvSpPr/>
          <p:nvPr/>
        </p:nvSpPr>
        <p:spPr>
          <a:xfrm>
            <a:off x="2751840" y="480240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385" name="CustomShape 348"/>
          <p:cNvSpPr/>
          <p:nvPr/>
        </p:nvSpPr>
        <p:spPr>
          <a:xfrm>
            <a:off x="2835720" y="4802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86" name="CustomShape 349"/>
          <p:cNvSpPr/>
          <p:nvPr/>
        </p:nvSpPr>
        <p:spPr>
          <a:xfrm>
            <a:off x="2579400" y="4802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87" name="CustomShape 350"/>
          <p:cNvSpPr/>
          <p:nvPr/>
        </p:nvSpPr>
        <p:spPr>
          <a:xfrm>
            <a:off x="2662560" y="48024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88" name="CustomShape 351"/>
          <p:cNvSpPr/>
          <p:nvPr/>
        </p:nvSpPr>
        <p:spPr>
          <a:xfrm>
            <a:off x="4887360" y="606348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89" name="CustomShape 352"/>
          <p:cNvSpPr/>
          <p:nvPr/>
        </p:nvSpPr>
        <p:spPr>
          <a:xfrm>
            <a:off x="4973040" y="6063480"/>
            <a:ext cx="87120" cy="6048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390" name="CustomShape 353"/>
          <p:cNvSpPr/>
          <p:nvPr/>
        </p:nvSpPr>
        <p:spPr>
          <a:xfrm>
            <a:off x="5059080" y="606348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1" name="CustomShape 354"/>
          <p:cNvSpPr/>
          <p:nvPr/>
        </p:nvSpPr>
        <p:spPr>
          <a:xfrm>
            <a:off x="5144760" y="606348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2" name="CustomShape 355"/>
          <p:cNvSpPr/>
          <p:nvPr/>
        </p:nvSpPr>
        <p:spPr>
          <a:xfrm>
            <a:off x="4286160" y="6063480"/>
            <a:ext cx="8676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93" name="CustomShape 356"/>
          <p:cNvSpPr/>
          <p:nvPr/>
        </p:nvSpPr>
        <p:spPr>
          <a:xfrm>
            <a:off x="4372200" y="606348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4" name="CustomShape 357"/>
          <p:cNvSpPr/>
          <p:nvPr/>
        </p:nvSpPr>
        <p:spPr>
          <a:xfrm>
            <a:off x="4458600" y="6063480"/>
            <a:ext cx="8676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5" name="CustomShape 358"/>
          <p:cNvSpPr/>
          <p:nvPr/>
        </p:nvSpPr>
        <p:spPr>
          <a:xfrm>
            <a:off x="4719240" y="6063480"/>
            <a:ext cx="8712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396" name="CustomShape 359"/>
          <p:cNvSpPr/>
          <p:nvPr/>
        </p:nvSpPr>
        <p:spPr>
          <a:xfrm>
            <a:off x="4804920" y="6063480"/>
            <a:ext cx="8784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397" name="CustomShape 360"/>
          <p:cNvSpPr/>
          <p:nvPr/>
        </p:nvSpPr>
        <p:spPr>
          <a:xfrm>
            <a:off x="4541040" y="6063480"/>
            <a:ext cx="87480" cy="604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98" name="CustomShape 361"/>
          <p:cNvSpPr/>
          <p:nvPr/>
        </p:nvSpPr>
        <p:spPr>
          <a:xfrm>
            <a:off x="4627440" y="6063480"/>
            <a:ext cx="87120" cy="604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399" name="CustomShape 362"/>
          <p:cNvSpPr/>
          <p:nvPr/>
        </p:nvSpPr>
        <p:spPr>
          <a:xfrm>
            <a:off x="4887360" y="612324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0" name="CustomShape 363"/>
          <p:cNvSpPr/>
          <p:nvPr/>
        </p:nvSpPr>
        <p:spPr>
          <a:xfrm>
            <a:off x="4973040" y="612324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1" name="CustomShape 364"/>
          <p:cNvSpPr/>
          <p:nvPr/>
        </p:nvSpPr>
        <p:spPr>
          <a:xfrm>
            <a:off x="5059080" y="6123240"/>
            <a:ext cx="8748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2" name="CustomShape 365"/>
          <p:cNvSpPr/>
          <p:nvPr/>
        </p:nvSpPr>
        <p:spPr>
          <a:xfrm>
            <a:off x="5144760" y="6123240"/>
            <a:ext cx="87120" cy="597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403" name="CustomShape 366"/>
          <p:cNvSpPr/>
          <p:nvPr/>
        </p:nvSpPr>
        <p:spPr>
          <a:xfrm>
            <a:off x="4286160" y="6123240"/>
            <a:ext cx="8676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4" name="CustomShape 367"/>
          <p:cNvSpPr/>
          <p:nvPr/>
        </p:nvSpPr>
        <p:spPr>
          <a:xfrm>
            <a:off x="4372200" y="6123240"/>
            <a:ext cx="87480" cy="597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05" name="CustomShape 368"/>
          <p:cNvSpPr/>
          <p:nvPr/>
        </p:nvSpPr>
        <p:spPr>
          <a:xfrm>
            <a:off x="4458600" y="6123240"/>
            <a:ext cx="8676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6" name="CustomShape 369"/>
          <p:cNvSpPr/>
          <p:nvPr/>
        </p:nvSpPr>
        <p:spPr>
          <a:xfrm>
            <a:off x="4719240" y="612324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7" name="CustomShape 370"/>
          <p:cNvSpPr/>
          <p:nvPr/>
        </p:nvSpPr>
        <p:spPr>
          <a:xfrm>
            <a:off x="4804920" y="6123240"/>
            <a:ext cx="8784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8" name="CustomShape 371"/>
          <p:cNvSpPr/>
          <p:nvPr/>
        </p:nvSpPr>
        <p:spPr>
          <a:xfrm>
            <a:off x="4541040" y="6123240"/>
            <a:ext cx="8748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09" name="CustomShape 372"/>
          <p:cNvSpPr/>
          <p:nvPr/>
        </p:nvSpPr>
        <p:spPr>
          <a:xfrm>
            <a:off x="4627440" y="612324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0" name="CustomShape 373"/>
          <p:cNvSpPr/>
          <p:nvPr/>
        </p:nvSpPr>
        <p:spPr>
          <a:xfrm>
            <a:off x="4629240" y="618336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11" name="CustomShape 374"/>
          <p:cNvSpPr/>
          <p:nvPr/>
        </p:nvSpPr>
        <p:spPr>
          <a:xfrm>
            <a:off x="4715280" y="618336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2" name="CustomShape 375"/>
          <p:cNvSpPr/>
          <p:nvPr/>
        </p:nvSpPr>
        <p:spPr>
          <a:xfrm>
            <a:off x="4800960" y="618336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3" name="CustomShape 376"/>
          <p:cNvSpPr/>
          <p:nvPr/>
        </p:nvSpPr>
        <p:spPr>
          <a:xfrm>
            <a:off x="4887360" y="618336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4" name="CustomShape 377"/>
          <p:cNvSpPr/>
          <p:nvPr/>
        </p:nvSpPr>
        <p:spPr>
          <a:xfrm>
            <a:off x="4973400" y="618336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5" name="CustomShape 378"/>
          <p:cNvSpPr/>
          <p:nvPr/>
        </p:nvSpPr>
        <p:spPr>
          <a:xfrm>
            <a:off x="5059080" y="618336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6" name="CustomShape 379"/>
          <p:cNvSpPr/>
          <p:nvPr/>
        </p:nvSpPr>
        <p:spPr>
          <a:xfrm>
            <a:off x="5145120" y="618336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7" name="CustomShape 380"/>
          <p:cNvSpPr/>
          <p:nvPr/>
        </p:nvSpPr>
        <p:spPr>
          <a:xfrm>
            <a:off x="4461480" y="618336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18" name="CustomShape 381"/>
          <p:cNvSpPr/>
          <p:nvPr/>
        </p:nvSpPr>
        <p:spPr>
          <a:xfrm>
            <a:off x="4547520" y="618336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19" name="CustomShape 382"/>
          <p:cNvSpPr/>
          <p:nvPr/>
        </p:nvSpPr>
        <p:spPr>
          <a:xfrm>
            <a:off x="4283280" y="6183360"/>
            <a:ext cx="8748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20" name="CustomShape 383"/>
          <p:cNvSpPr/>
          <p:nvPr/>
        </p:nvSpPr>
        <p:spPr>
          <a:xfrm>
            <a:off x="4369680" y="618336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1" name="CustomShape 384"/>
          <p:cNvSpPr/>
          <p:nvPr/>
        </p:nvSpPr>
        <p:spPr>
          <a:xfrm>
            <a:off x="4629240" y="62431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2" name="CustomShape 385"/>
          <p:cNvSpPr/>
          <p:nvPr/>
        </p:nvSpPr>
        <p:spPr>
          <a:xfrm>
            <a:off x="4715280" y="6243120"/>
            <a:ext cx="8748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23" name="CustomShape 386"/>
          <p:cNvSpPr/>
          <p:nvPr/>
        </p:nvSpPr>
        <p:spPr>
          <a:xfrm>
            <a:off x="4800960" y="62431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4" name="CustomShape 387"/>
          <p:cNvSpPr/>
          <p:nvPr/>
        </p:nvSpPr>
        <p:spPr>
          <a:xfrm>
            <a:off x="4887360" y="6243120"/>
            <a:ext cx="8712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25" name="CustomShape 388"/>
          <p:cNvSpPr/>
          <p:nvPr/>
        </p:nvSpPr>
        <p:spPr>
          <a:xfrm>
            <a:off x="4973400" y="6243120"/>
            <a:ext cx="8676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26" name="CustomShape 389"/>
          <p:cNvSpPr/>
          <p:nvPr/>
        </p:nvSpPr>
        <p:spPr>
          <a:xfrm>
            <a:off x="5059080" y="624312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7" name="CustomShape 390"/>
          <p:cNvSpPr/>
          <p:nvPr/>
        </p:nvSpPr>
        <p:spPr>
          <a:xfrm>
            <a:off x="5145120" y="6243120"/>
            <a:ext cx="8676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8" name="CustomShape 391"/>
          <p:cNvSpPr/>
          <p:nvPr/>
        </p:nvSpPr>
        <p:spPr>
          <a:xfrm>
            <a:off x="4461480" y="62431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29" name="CustomShape 392"/>
          <p:cNvSpPr/>
          <p:nvPr/>
        </p:nvSpPr>
        <p:spPr>
          <a:xfrm>
            <a:off x="4547520" y="6243120"/>
            <a:ext cx="8712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30" name="CustomShape 393"/>
          <p:cNvSpPr/>
          <p:nvPr/>
        </p:nvSpPr>
        <p:spPr>
          <a:xfrm>
            <a:off x="4283280" y="624312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1" name="CustomShape 394"/>
          <p:cNvSpPr/>
          <p:nvPr/>
        </p:nvSpPr>
        <p:spPr>
          <a:xfrm>
            <a:off x="4369680" y="62431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2" name="CustomShape 395"/>
          <p:cNvSpPr/>
          <p:nvPr/>
        </p:nvSpPr>
        <p:spPr>
          <a:xfrm>
            <a:off x="4629240" y="6302880"/>
            <a:ext cx="87120" cy="597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33" name="CustomShape 396"/>
          <p:cNvSpPr/>
          <p:nvPr/>
        </p:nvSpPr>
        <p:spPr>
          <a:xfrm>
            <a:off x="4715280" y="6302880"/>
            <a:ext cx="8748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4" name="CustomShape 397"/>
          <p:cNvSpPr/>
          <p:nvPr/>
        </p:nvSpPr>
        <p:spPr>
          <a:xfrm>
            <a:off x="4800960" y="630288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5" name="CustomShape 398"/>
          <p:cNvSpPr/>
          <p:nvPr/>
        </p:nvSpPr>
        <p:spPr>
          <a:xfrm>
            <a:off x="4887360" y="630288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6" name="CustomShape 399"/>
          <p:cNvSpPr/>
          <p:nvPr/>
        </p:nvSpPr>
        <p:spPr>
          <a:xfrm>
            <a:off x="4973400" y="6302880"/>
            <a:ext cx="86760" cy="597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437" name="CustomShape 400"/>
          <p:cNvSpPr/>
          <p:nvPr/>
        </p:nvSpPr>
        <p:spPr>
          <a:xfrm>
            <a:off x="5059080" y="6302880"/>
            <a:ext cx="8748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8" name="CustomShape 401"/>
          <p:cNvSpPr/>
          <p:nvPr/>
        </p:nvSpPr>
        <p:spPr>
          <a:xfrm>
            <a:off x="5145120" y="6302880"/>
            <a:ext cx="8676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39" name="CustomShape 402"/>
          <p:cNvSpPr/>
          <p:nvPr/>
        </p:nvSpPr>
        <p:spPr>
          <a:xfrm>
            <a:off x="4461480" y="6302880"/>
            <a:ext cx="87120" cy="597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40" name="CustomShape 403"/>
          <p:cNvSpPr/>
          <p:nvPr/>
        </p:nvSpPr>
        <p:spPr>
          <a:xfrm>
            <a:off x="4547520" y="630288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1" name="CustomShape 404"/>
          <p:cNvSpPr/>
          <p:nvPr/>
        </p:nvSpPr>
        <p:spPr>
          <a:xfrm>
            <a:off x="4283280" y="6302880"/>
            <a:ext cx="8748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2" name="CustomShape 405"/>
          <p:cNvSpPr/>
          <p:nvPr/>
        </p:nvSpPr>
        <p:spPr>
          <a:xfrm>
            <a:off x="4369680" y="6302880"/>
            <a:ext cx="87120" cy="597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3" name="CustomShape 406"/>
          <p:cNvSpPr/>
          <p:nvPr/>
        </p:nvSpPr>
        <p:spPr>
          <a:xfrm>
            <a:off x="462924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4" name="CustomShape 407"/>
          <p:cNvSpPr/>
          <p:nvPr/>
        </p:nvSpPr>
        <p:spPr>
          <a:xfrm>
            <a:off x="4715280" y="6361920"/>
            <a:ext cx="87480" cy="604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45" name="CustomShape 408"/>
          <p:cNvSpPr/>
          <p:nvPr/>
        </p:nvSpPr>
        <p:spPr>
          <a:xfrm>
            <a:off x="480096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6" name="CustomShape 409"/>
          <p:cNvSpPr/>
          <p:nvPr/>
        </p:nvSpPr>
        <p:spPr>
          <a:xfrm>
            <a:off x="488736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7" name="CustomShape 410"/>
          <p:cNvSpPr/>
          <p:nvPr/>
        </p:nvSpPr>
        <p:spPr>
          <a:xfrm>
            <a:off x="4973400" y="6361920"/>
            <a:ext cx="86760" cy="6048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448" name="CustomShape 411"/>
          <p:cNvSpPr/>
          <p:nvPr/>
        </p:nvSpPr>
        <p:spPr>
          <a:xfrm>
            <a:off x="5059080" y="636192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49" name="CustomShape 412"/>
          <p:cNvSpPr/>
          <p:nvPr/>
        </p:nvSpPr>
        <p:spPr>
          <a:xfrm>
            <a:off x="5145120" y="6361920"/>
            <a:ext cx="86760" cy="604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450" name="CustomShape 413"/>
          <p:cNvSpPr/>
          <p:nvPr/>
        </p:nvSpPr>
        <p:spPr>
          <a:xfrm>
            <a:off x="446148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1" name="CustomShape 414"/>
          <p:cNvSpPr/>
          <p:nvPr/>
        </p:nvSpPr>
        <p:spPr>
          <a:xfrm>
            <a:off x="454752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2" name="CustomShape 415"/>
          <p:cNvSpPr/>
          <p:nvPr/>
        </p:nvSpPr>
        <p:spPr>
          <a:xfrm>
            <a:off x="4283280" y="6361920"/>
            <a:ext cx="8748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3" name="CustomShape 416"/>
          <p:cNvSpPr/>
          <p:nvPr/>
        </p:nvSpPr>
        <p:spPr>
          <a:xfrm>
            <a:off x="4369680" y="6361920"/>
            <a:ext cx="87120" cy="604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4" name="CustomShape 417"/>
          <p:cNvSpPr/>
          <p:nvPr/>
        </p:nvSpPr>
        <p:spPr>
          <a:xfrm>
            <a:off x="4629240" y="64216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5" name="CustomShape 418"/>
          <p:cNvSpPr/>
          <p:nvPr/>
        </p:nvSpPr>
        <p:spPr>
          <a:xfrm>
            <a:off x="4715280" y="64216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6" name="CustomShape 419"/>
          <p:cNvSpPr/>
          <p:nvPr/>
        </p:nvSpPr>
        <p:spPr>
          <a:xfrm>
            <a:off x="4800960" y="642168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57" name="CustomShape 420"/>
          <p:cNvSpPr/>
          <p:nvPr/>
        </p:nvSpPr>
        <p:spPr>
          <a:xfrm>
            <a:off x="4887360" y="64216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8" name="CustomShape 421"/>
          <p:cNvSpPr/>
          <p:nvPr/>
        </p:nvSpPr>
        <p:spPr>
          <a:xfrm>
            <a:off x="4973400" y="642168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59" name="CustomShape 422"/>
          <p:cNvSpPr/>
          <p:nvPr/>
        </p:nvSpPr>
        <p:spPr>
          <a:xfrm>
            <a:off x="5059080" y="6421680"/>
            <a:ext cx="87480" cy="601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460" name="CustomShape 423"/>
          <p:cNvSpPr/>
          <p:nvPr/>
        </p:nvSpPr>
        <p:spPr>
          <a:xfrm>
            <a:off x="5145120" y="642168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1" name="CustomShape 424"/>
          <p:cNvSpPr/>
          <p:nvPr/>
        </p:nvSpPr>
        <p:spPr>
          <a:xfrm>
            <a:off x="4461480" y="64216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2" name="CustomShape 425"/>
          <p:cNvSpPr/>
          <p:nvPr/>
        </p:nvSpPr>
        <p:spPr>
          <a:xfrm>
            <a:off x="4547520" y="6421680"/>
            <a:ext cx="87120" cy="601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463" name="CustomShape 426"/>
          <p:cNvSpPr/>
          <p:nvPr/>
        </p:nvSpPr>
        <p:spPr>
          <a:xfrm>
            <a:off x="4283280" y="64216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4" name="CustomShape 427"/>
          <p:cNvSpPr/>
          <p:nvPr/>
        </p:nvSpPr>
        <p:spPr>
          <a:xfrm>
            <a:off x="4369680" y="64216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5" name="CustomShape 428"/>
          <p:cNvSpPr/>
          <p:nvPr/>
        </p:nvSpPr>
        <p:spPr>
          <a:xfrm>
            <a:off x="4629240" y="64810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6" name="CustomShape 429"/>
          <p:cNvSpPr/>
          <p:nvPr/>
        </p:nvSpPr>
        <p:spPr>
          <a:xfrm>
            <a:off x="4715280" y="64810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7" name="CustomShape 430"/>
          <p:cNvSpPr/>
          <p:nvPr/>
        </p:nvSpPr>
        <p:spPr>
          <a:xfrm>
            <a:off x="4800960" y="64810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68" name="CustomShape 431"/>
          <p:cNvSpPr/>
          <p:nvPr/>
        </p:nvSpPr>
        <p:spPr>
          <a:xfrm>
            <a:off x="4887360" y="648108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69" name="CustomShape 432"/>
          <p:cNvSpPr/>
          <p:nvPr/>
        </p:nvSpPr>
        <p:spPr>
          <a:xfrm>
            <a:off x="4973400" y="648108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0" name="CustomShape 433"/>
          <p:cNvSpPr/>
          <p:nvPr/>
        </p:nvSpPr>
        <p:spPr>
          <a:xfrm>
            <a:off x="5059080" y="64810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1" name="CustomShape 434"/>
          <p:cNvSpPr/>
          <p:nvPr/>
        </p:nvSpPr>
        <p:spPr>
          <a:xfrm>
            <a:off x="5145120" y="6481080"/>
            <a:ext cx="8676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72" name="CustomShape 435"/>
          <p:cNvSpPr/>
          <p:nvPr/>
        </p:nvSpPr>
        <p:spPr>
          <a:xfrm>
            <a:off x="4461480" y="64810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3" name="CustomShape 436"/>
          <p:cNvSpPr/>
          <p:nvPr/>
        </p:nvSpPr>
        <p:spPr>
          <a:xfrm>
            <a:off x="4547520" y="64810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4" name="CustomShape 437"/>
          <p:cNvSpPr/>
          <p:nvPr/>
        </p:nvSpPr>
        <p:spPr>
          <a:xfrm>
            <a:off x="4283280" y="64810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5" name="CustomShape 438"/>
          <p:cNvSpPr/>
          <p:nvPr/>
        </p:nvSpPr>
        <p:spPr>
          <a:xfrm>
            <a:off x="4369680" y="6481080"/>
            <a:ext cx="87120" cy="601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476" name="CustomShape 439"/>
          <p:cNvSpPr/>
          <p:nvPr/>
        </p:nvSpPr>
        <p:spPr>
          <a:xfrm>
            <a:off x="4629240" y="654048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77" name="CustomShape 440"/>
          <p:cNvSpPr/>
          <p:nvPr/>
        </p:nvSpPr>
        <p:spPr>
          <a:xfrm>
            <a:off x="4715280" y="65404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8" name="CustomShape 441"/>
          <p:cNvSpPr/>
          <p:nvPr/>
        </p:nvSpPr>
        <p:spPr>
          <a:xfrm>
            <a:off x="4800960" y="65404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79" name="CustomShape 442"/>
          <p:cNvSpPr/>
          <p:nvPr/>
        </p:nvSpPr>
        <p:spPr>
          <a:xfrm>
            <a:off x="4887360" y="65404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0" name="CustomShape 443"/>
          <p:cNvSpPr/>
          <p:nvPr/>
        </p:nvSpPr>
        <p:spPr>
          <a:xfrm>
            <a:off x="4973400" y="6540480"/>
            <a:ext cx="8676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81" name="CustomShape 444"/>
          <p:cNvSpPr/>
          <p:nvPr/>
        </p:nvSpPr>
        <p:spPr>
          <a:xfrm>
            <a:off x="5059080" y="65404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2" name="CustomShape 445"/>
          <p:cNvSpPr/>
          <p:nvPr/>
        </p:nvSpPr>
        <p:spPr>
          <a:xfrm>
            <a:off x="5145120" y="654048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3" name="CustomShape 446"/>
          <p:cNvSpPr/>
          <p:nvPr/>
        </p:nvSpPr>
        <p:spPr>
          <a:xfrm>
            <a:off x="4461480" y="65404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4" name="CustomShape 447"/>
          <p:cNvSpPr/>
          <p:nvPr/>
        </p:nvSpPr>
        <p:spPr>
          <a:xfrm>
            <a:off x="4547520" y="65404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5" name="CustomShape 448"/>
          <p:cNvSpPr/>
          <p:nvPr/>
        </p:nvSpPr>
        <p:spPr>
          <a:xfrm>
            <a:off x="4283280" y="654048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6" name="CustomShape 449"/>
          <p:cNvSpPr/>
          <p:nvPr/>
        </p:nvSpPr>
        <p:spPr>
          <a:xfrm>
            <a:off x="4369680" y="654048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7" name="CustomShape 450"/>
          <p:cNvSpPr/>
          <p:nvPr/>
        </p:nvSpPr>
        <p:spPr>
          <a:xfrm>
            <a:off x="4629240" y="66002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88" name="CustomShape 451"/>
          <p:cNvSpPr/>
          <p:nvPr/>
        </p:nvSpPr>
        <p:spPr>
          <a:xfrm>
            <a:off x="4715280" y="6600240"/>
            <a:ext cx="8748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89" name="CustomShape 452"/>
          <p:cNvSpPr/>
          <p:nvPr/>
        </p:nvSpPr>
        <p:spPr>
          <a:xfrm>
            <a:off x="4800960" y="6600240"/>
            <a:ext cx="8712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90" name="CustomShape 453"/>
          <p:cNvSpPr/>
          <p:nvPr/>
        </p:nvSpPr>
        <p:spPr>
          <a:xfrm>
            <a:off x="4887360" y="66002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1" name="CustomShape 454"/>
          <p:cNvSpPr/>
          <p:nvPr/>
        </p:nvSpPr>
        <p:spPr>
          <a:xfrm>
            <a:off x="4973400" y="660024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2" name="CustomShape 455"/>
          <p:cNvSpPr/>
          <p:nvPr/>
        </p:nvSpPr>
        <p:spPr>
          <a:xfrm>
            <a:off x="5059080" y="6600240"/>
            <a:ext cx="8748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493" name="CustomShape 456"/>
          <p:cNvSpPr/>
          <p:nvPr/>
        </p:nvSpPr>
        <p:spPr>
          <a:xfrm>
            <a:off x="5145120" y="660024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4" name="CustomShape 457"/>
          <p:cNvSpPr/>
          <p:nvPr/>
        </p:nvSpPr>
        <p:spPr>
          <a:xfrm>
            <a:off x="4461480" y="66002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5" name="CustomShape 458"/>
          <p:cNvSpPr/>
          <p:nvPr/>
        </p:nvSpPr>
        <p:spPr>
          <a:xfrm>
            <a:off x="4547520" y="66002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6" name="CustomShape 459"/>
          <p:cNvSpPr/>
          <p:nvPr/>
        </p:nvSpPr>
        <p:spPr>
          <a:xfrm>
            <a:off x="4283280" y="660024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7" name="CustomShape 460"/>
          <p:cNvSpPr/>
          <p:nvPr/>
        </p:nvSpPr>
        <p:spPr>
          <a:xfrm>
            <a:off x="4369680" y="6600240"/>
            <a:ext cx="87120" cy="601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498" name="CustomShape 461"/>
          <p:cNvSpPr/>
          <p:nvPr/>
        </p:nvSpPr>
        <p:spPr>
          <a:xfrm>
            <a:off x="4629240" y="66596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499" name="CustomShape 462"/>
          <p:cNvSpPr/>
          <p:nvPr/>
        </p:nvSpPr>
        <p:spPr>
          <a:xfrm>
            <a:off x="4715280" y="665964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0" name="CustomShape 463"/>
          <p:cNvSpPr/>
          <p:nvPr/>
        </p:nvSpPr>
        <p:spPr>
          <a:xfrm>
            <a:off x="4800960" y="66596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1" name="CustomShape 464"/>
          <p:cNvSpPr/>
          <p:nvPr/>
        </p:nvSpPr>
        <p:spPr>
          <a:xfrm>
            <a:off x="4887360" y="66596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2" name="CustomShape 465"/>
          <p:cNvSpPr/>
          <p:nvPr/>
        </p:nvSpPr>
        <p:spPr>
          <a:xfrm>
            <a:off x="4973400" y="6659640"/>
            <a:ext cx="8676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3" name="CustomShape 466"/>
          <p:cNvSpPr/>
          <p:nvPr/>
        </p:nvSpPr>
        <p:spPr>
          <a:xfrm>
            <a:off x="5059080" y="665964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4" name="CustomShape 467"/>
          <p:cNvSpPr/>
          <p:nvPr/>
        </p:nvSpPr>
        <p:spPr>
          <a:xfrm>
            <a:off x="5145120" y="6659640"/>
            <a:ext cx="86760" cy="601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05" name="CustomShape 468"/>
          <p:cNvSpPr/>
          <p:nvPr/>
        </p:nvSpPr>
        <p:spPr>
          <a:xfrm>
            <a:off x="4461480" y="6659640"/>
            <a:ext cx="87120" cy="601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06" name="CustomShape 469"/>
          <p:cNvSpPr/>
          <p:nvPr/>
        </p:nvSpPr>
        <p:spPr>
          <a:xfrm>
            <a:off x="4547520" y="6659640"/>
            <a:ext cx="87120" cy="601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07" name="CustomShape 470"/>
          <p:cNvSpPr/>
          <p:nvPr/>
        </p:nvSpPr>
        <p:spPr>
          <a:xfrm>
            <a:off x="4283280" y="6659640"/>
            <a:ext cx="8748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8" name="CustomShape 471"/>
          <p:cNvSpPr/>
          <p:nvPr/>
        </p:nvSpPr>
        <p:spPr>
          <a:xfrm>
            <a:off x="4369680" y="6659640"/>
            <a:ext cx="87120" cy="601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09" name="CustomShape 472"/>
          <p:cNvSpPr/>
          <p:nvPr/>
        </p:nvSpPr>
        <p:spPr>
          <a:xfrm>
            <a:off x="3416760" y="303336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0" name="CustomShape 473"/>
          <p:cNvSpPr/>
          <p:nvPr/>
        </p:nvSpPr>
        <p:spPr>
          <a:xfrm>
            <a:off x="6900120" y="2934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1" name="CustomShape 474"/>
          <p:cNvSpPr/>
          <p:nvPr/>
        </p:nvSpPr>
        <p:spPr>
          <a:xfrm>
            <a:off x="6983640" y="2934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2" name="CustomShape 475"/>
          <p:cNvSpPr/>
          <p:nvPr/>
        </p:nvSpPr>
        <p:spPr>
          <a:xfrm>
            <a:off x="6149160" y="29343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3" name="CustomShape 476"/>
          <p:cNvSpPr/>
          <p:nvPr/>
        </p:nvSpPr>
        <p:spPr>
          <a:xfrm>
            <a:off x="6232680" y="293436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4" name="CustomShape 477"/>
          <p:cNvSpPr/>
          <p:nvPr/>
        </p:nvSpPr>
        <p:spPr>
          <a:xfrm>
            <a:off x="6316200" y="2934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15" name="CustomShape 478"/>
          <p:cNvSpPr/>
          <p:nvPr/>
        </p:nvSpPr>
        <p:spPr>
          <a:xfrm>
            <a:off x="6399720" y="29343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16" name="CustomShape 479"/>
          <p:cNvSpPr/>
          <p:nvPr/>
        </p:nvSpPr>
        <p:spPr>
          <a:xfrm>
            <a:off x="6483240" y="293436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17" name="CustomShape 480"/>
          <p:cNvSpPr/>
          <p:nvPr/>
        </p:nvSpPr>
        <p:spPr>
          <a:xfrm>
            <a:off x="6820560" y="2934360"/>
            <a:ext cx="8496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518" name="CustomShape 481"/>
          <p:cNvSpPr/>
          <p:nvPr/>
        </p:nvSpPr>
        <p:spPr>
          <a:xfrm>
            <a:off x="6900120" y="2995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19" name="CustomShape 482"/>
          <p:cNvSpPr/>
          <p:nvPr/>
        </p:nvSpPr>
        <p:spPr>
          <a:xfrm>
            <a:off x="6983640" y="2995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0" name="CustomShape 483"/>
          <p:cNvSpPr/>
          <p:nvPr/>
        </p:nvSpPr>
        <p:spPr>
          <a:xfrm>
            <a:off x="6149160" y="2995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1" name="CustomShape 484"/>
          <p:cNvSpPr/>
          <p:nvPr/>
        </p:nvSpPr>
        <p:spPr>
          <a:xfrm>
            <a:off x="6232680" y="29952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22" name="CustomShape 485"/>
          <p:cNvSpPr/>
          <p:nvPr/>
        </p:nvSpPr>
        <p:spPr>
          <a:xfrm>
            <a:off x="6316200" y="29952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3" name="CustomShape 486"/>
          <p:cNvSpPr/>
          <p:nvPr/>
        </p:nvSpPr>
        <p:spPr>
          <a:xfrm>
            <a:off x="6399720" y="29952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24" name="CustomShape 487"/>
          <p:cNvSpPr/>
          <p:nvPr/>
        </p:nvSpPr>
        <p:spPr>
          <a:xfrm>
            <a:off x="6483240" y="29952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25" name="CustomShape 488"/>
          <p:cNvSpPr/>
          <p:nvPr/>
        </p:nvSpPr>
        <p:spPr>
          <a:xfrm>
            <a:off x="6820560" y="29952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26" name="CustomShape 489"/>
          <p:cNvSpPr/>
          <p:nvPr/>
        </p:nvSpPr>
        <p:spPr>
          <a:xfrm>
            <a:off x="6900120" y="3056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7" name="CustomShape 490"/>
          <p:cNvSpPr/>
          <p:nvPr/>
        </p:nvSpPr>
        <p:spPr>
          <a:xfrm>
            <a:off x="6983640" y="311760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528" name="CustomShape 491"/>
          <p:cNvSpPr/>
          <p:nvPr/>
        </p:nvSpPr>
        <p:spPr>
          <a:xfrm>
            <a:off x="6149160" y="3056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29" name="CustomShape 492"/>
          <p:cNvSpPr/>
          <p:nvPr/>
        </p:nvSpPr>
        <p:spPr>
          <a:xfrm>
            <a:off x="6232680" y="30564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30" name="CustomShape 493"/>
          <p:cNvSpPr/>
          <p:nvPr/>
        </p:nvSpPr>
        <p:spPr>
          <a:xfrm>
            <a:off x="6316200" y="3056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31" name="CustomShape 494"/>
          <p:cNvSpPr/>
          <p:nvPr/>
        </p:nvSpPr>
        <p:spPr>
          <a:xfrm>
            <a:off x="6399720" y="3056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32" name="CustomShape 495"/>
          <p:cNvSpPr/>
          <p:nvPr/>
        </p:nvSpPr>
        <p:spPr>
          <a:xfrm>
            <a:off x="6483240" y="30564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33" name="CustomShape 496"/>
          <p:cNvSpPr/>
          <p:nvPr/>
        </p:nvSpPr>
        <p:spPr>
          <a:xfrm>
            <a:off x="6820560" y="3056400"/>
            <a:ext cx="8496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534" name="CustomShape 497"/>
          <p:cNvSpPr/>
          <p:nvPr/>
        </p:nvSpPr>
        <p:spPr>
          <a:xfrm>
            <a:off x="6900120" y="3117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35" name="CustomShape 498"/>
          <p:cNvSpPr/>
          <p:nvPr/>
        </p:nvSpPr>
        <p:spPr>
          <a:xfrm>
            <a:off x="6983640" y="3117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36" name="CustomShape 499"/>
          <p:cNvSpPr/>
          <p:nvPr/>
        </p:nvSpPr>
        <p:spPr>
          <a:xfrm>
            <a:off x="6149160" y="311760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37" name="CustomShape 500"/>
          <p:cNvSpPr/>
          <p:nvPr/>
        </p:nvSpPr>
        <p:spPr>
          <a:xfrm>
            <a:off x="6232680" y="31176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38" name="CustomShape 501"/>
          <p:cNvSpPr/>
          <p:nvPr/>
        </p:nvSpPr>
        <p:spPr>
          <a:xfrm>
            <a:off x="6316200" y="31176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39" name="CustomShape 502"/>
          <p:cNvSpPr/>
          <p:nvPr/>
        </p:nvSpPr>
        <p:spPr>
          <a:xfrm>
            <a:off x="6399720" y="311760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540" name="CustomShape 503"/>
          <p:cNvSpPr/>
          <p:nvPr/>
        </p:nvSpPr>
        <p:spPr>
          <a:xfrm>
            <a:off x="6483240" y="31176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41" name="CustomShape 504"/>
          <p:cNvSpPr/>
          <p:nvPr/>
        </p:nvSpPr>
        <p:spPr>
          <a:xfrm>
            <a:off x="6820560" y="3117600"/>
            <a:ext cx="8496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542" name="CustomShape 505"/>
          <p:cNvSpPr/>
          <p:nvPr/>
        </p:nvSpPr>
        <p:spPr>
          <a:xfrm>
            <a:off x="6900120" y="3178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43" name="CustomShape 506"/>
          <p:cNvSpPr/>
          <p:nvPr/>
        </p:nvSpPr>
        <p:spPr>
          <a:xfrm>
            <a:off x="6983640" y="317880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544" name="CustomShape 507"/>
          <p:cNvSpPr/>
          <p:nvPr/>
        </p:nvSpPr>
        <p:spPr>
          <a:xfrm>
            <a:off x="6149160" y="31788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45" name="CustomShape 508"/>
          <p:cNvSpPr/>
          <p:nvPr/>
        </p:nvSpPr>
        <p:spPr>
          <a:xfrm>
            <a:off x="6232680" y="31788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46" name="CustomShape 509"/>
          <p:cNvSpPr/>
          <p:nvPr/>
        </p:nvSpPr>
        <p:spPr>
          <a:xfrm>
            <a:off x="6316200" y="317880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47" name="CustomShape 510"/>
          <p:cNvSpPr/>
          <p:nvPr/>
        </p:nvSpPr>
        <p:spPr>
          <a:xfrm>
            <a:off x="6399720" y="3178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48" name="CustomShape 511"/>
          <p:cNvSpPr/>
          <p:nvPr/>
        </p:nvSpPr>
        <p:spPr>
          <a:xfrm>
            <a:off x="6483240" y="31788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49" name="CustomShape 512"/>
          <p:cNvSpPr/>
          <p:nvPr/>
        </p:nvSpPr>
        <p:spPr>
          <a:xfrm>
            <a:off x="6820560" y="31788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0" name="CustomShape 513"/>
          <p:cNvSpPr/>
          <p:nvPr/>
        </p:nvSpPr>
        <p:spPr>
          <a:xfrm>
            <a:off x="6900120" y="323964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51" name="CustomShape 514"/>
          <p:cNvSpPr/>
          <p:nvPr/>
        </p:nvSpPr>
        <p:spPr>
          <a:xfrm>
            <a:off x="6983640" y="323964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52" name="CustomShape 515"/>
          <p:cNvSpPr/>
          <p:nvPr/>
        </p:nvSpPr>
        <p:spPr>
          <a:xfrm>
            <a:off x="6149160" y="323964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53" name="CustomShape 516"/>
          <p:cNvSpPr/>
          <p:nvPr/>
        </p:nvSpPr>
        <p:spPr>
          <a:xfrm>
            <a:off x="6232680" y="323964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4" name="CustomShape 517"/>
          <p:cNvSpPr/>
          <p:nvPr/>
        </p:nvSpPr>
        <p:spPr>
          <a:xfrm>
            <a:off x="6316200" y="323964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55" name="CustomShape 518"/>
          <p:cNvSpPr/>
          <p:nvPr/>
        </p:nvSpPr>
        <p:spPr>
          <a:xfrm>
            <a:off x="6399720" y="323964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556" name="CustomShape 519"/>
          <p:cNvSpPr/>
          <p:nvPr/>
        </p:nvSpPr>
        <p:spPr>
          <a:xfrm>
            <a:off x="6483240" y="323964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7" name="CustomShape 520"/>
          <p:cNvSpPr/>
          <p:nvPr/>
        </p:nvSpPr>
        <p:spPr>
          <a:xfrm>
            <a:off x="6820560" y="323964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8" name="CustomShape 521"/>
          <p:cNvSpPr/>
          <p:nvPr/>
        </p:nvSpPr>
        <p:spPr>
          <a:xfrm>
            <a:off x="6900120" y="3300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59" name="CustomShape 522"/>
          <p:cNvSpPr/>
          <p:nvPr/>
        </p:nvSpPr>
        <p:spPr>
          <a:xfrm>
            <a:off x="6983640" y="330084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560" name="CustomShape 523"/>
          <p:cNvSpPr/>
          <p:nvPr/>
        </p:nvSpPr>
        <p:spPr>
          <a:xfrm>
            <a:off x="6149160" y="3300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1" name="CustomShape 524"/>
          <p:cNvSpPr/>
          <p:nvPr/>
        </p:nvSpPr>
        <p:spPr>
          <a:xfrm>
            <a:off x="6232680" y="33008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62" name="CustomShape 525"/>
          <p:cNvSpPr/>
          <p:nvPr/>
        </p:nvSpPr>
        <p:spPr>
          <a:xfrm>
            <a:off x="6316200" y="330084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63" name="CustomShape 526"/>
          <p:cNvSpPr/>
          <p:nvPr/>
        </p:nvSpPr>
        <p:spPr>
          <a:xfrm>
            <a:off x="6399720" y="3300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4" name="CustomShape 527"/>
          <p:cNvSpPr/>
          <p:nvPr/>
        </p:nvSpPr>
        <p:spPr>
          <a:xfrm>
            <a:off x="6483240" y="33008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5" name="CustomShape 528"/>
          <p:cNvSpPr/>
          <p:nvPr/>
        </p:nvSpPr>
        <p:spPr>
          <a:xfrm>
            <a:off x="6820560" y="33008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6" name="CustomShape 529"/>
          <p:cNvSpPr/>
          <p:nvPr/>
        </p:nvSpPr>
        <p:spPr>
          <a:xfrm>
            <a:off x="6900120" y="336168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567" name="CustomShape 530"/>
          <p:cNvSpPr/>
          <p:nvPr/>
        </p:nvSpPr>
        <p:spPr>
          <a:xfrm>
            <a:off x="6983640" y="33616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68" name="CustomShape 531"/>
          <p:cNvSpPr/>
          <p:nvPr/>
        </p:nvSpPr>
        <p:spPr>
          <a:xfrm>
            <a:off x="6149160" y="3361680"/>
            <a:ext cx="8460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69" name="CustomShape 532"/>
          <p:cNvSpPr/>
          <p:nvPr/>
        </p:nvSpPr>
        <p:spPr>
          <a:xfrm>
            <a:off x="6232680" y="33616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0" name="CustomShape 533"/>
          <p:cNvSpPr/>
          <p:nvPr/>
        </p:nvSpPr>
        <p:spPr>
          <a:xfrm>
            <a:off x="6316200" y="336168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571" name="CustomShape 534"/>
          <p:cNvSpPr/>
          <p:nvPr/>
        </p:nvSpPr>
        <p:spPr>
          <a:xfrm>
            <a:off x="6399720" y="336168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72" name="CustomShape 535"/>
          <p:cNvSpPr/>
          <p:nvPr/>
        </p:nvSpPr>
        <p:spPr>
          <a:xfrm>
            <a:off x="6483240" y="336168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73" name="CustomShape 536"/>
          <p:cNvSpPr/>
          <p:nvPr/>
        </p:nvSpPr>
        <p:spPr>
          <a:xfrm>
            <a:off x="6820560" y="33616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4" name="CustomShape 537"/>
          <p:cNvSpPr/>
          <p:nvPr/>
        </p:nvSpPr>
        <p:spPr>
          <a:xfrm>
            <a:off x="6900120" y="34228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5" name="CustomShape 538"/>
          <p:cNvSpPr/>
          <p:nvPr/>
        </p:nvSpPr>
        <p:spPr>
          <a:xfrm>
            <a:off x="6983640" y="34228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6" name="CustomShape 539"/>
          <p:cNvSpPr/>
          <p:nvPr/>
        </p:nvSpPr>
        <p:spPr>
          <a:xfrm>
            <a:off x="6149160" y="34228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7" name="CustomShape 540"/>
          <p:cNvSpPr/>
          <p:nvPr/>
        </p:nvSpPr>
        <p:spPr>
          <a:xfrm>
            <a:off x="6232680" y="342288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8" name="CustomShape 541"/>
          <p:cNvSpPr/>
          <p:nvPr/>
        </p:nvSpPr>
        <p:spPr>
          <a:xfrm>
            <a:off x="6316200" y="34228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79" name="CustomShape 542"/>
          <p:cNvSpPr/>
          <p:nvPr/>
        </p:nvSpPr>
        <p:spPr>
          <a:xfrm>
            <a:off x="6399720" y="342288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80" name="CustomShape 543"/>
          <p:cNvSpPr/>
          <p:nvPr/>
        </p:nvSpPr>
        <p:spPr>
          <a:xfrm>
            <a:off x="6483240" y="3422880"/>
            <a:ext cx="8424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81" name="CustomShape 544"/>
          <p:cNvSpPr/>
          <p:nvPr/>
        </p:nvSpPr>
        <p:spPr>
          <a:xfrm>
            <a:off x="6820560" y="342288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82" name="CustomShape 545"/>
          <p:cNvSpPr/>
          <p:nvPr/>
        </p:nvSpPr>
        <p:spPr>
          <a:xfrm>
            <a:off x="6900120" y="3483360"/>
            <a:ext cx="8460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583" name="CustomShape 546"/>
          <p:cNvSpPr/>
          <p:nvPr/>
        </p:nvSpPr>
        <p:spPr>
          <a:xfrm>
            <a:off x="6983640" y="348336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84" name="CustomShape 547"/>
          <p:cNvSpPr/>
          <p:nvPr/>
        </p:nvSpPr>
        <p:spPr>
          <a:xfrm>
            <a:off x="6149160" y="3483360"/>
            <a:ext cx="8460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85" name="CustomShape 548"/>
          <p:cNvSpPr/>
          <p:nvPr/>
        </p:nvSpPr>
        <p:spPr>
          <a:xfrm>
            <a:off x="6232680" y="348336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86" name="CustomShape 549"/>
          <p:cNvSpPr/>
          <p:nvPr/>
        </p:nvSpPr>
        <p:spPr>
          <a:xfrm>
            <a:off x="6316200" y="348336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587" name="CustomShape 550"/>
          <p:cNvSpPr/>
          <p:nvPr/>
        </p:nvSpPr>
        <p:spPr>
          <a:xfrm>
            <a:off x="6399720" y="348336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88" name="CustomShape 551"/>
          <p:cNvSpPr/>
          <p:nvPr/>
        </p:nvSpPr>
        <p:spPr>
          <a:xfrm>
            <a:off x="6483240" y="3483360"/>
            <a:ext cx="8424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589" name="CustomShape 552"/>
          <p:cNvSpPr/>
          <p:nvPr/>
        </p:nvSpPr>
        <p:spPr>
          <a:xfrm>
            <a:off x="6820560" y="348336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0" name="CustomShape 553"/>
          <p:cNvSpPr/>
          <p:nvPr/>
        </p:nvSpPr>
        <p:spPr>
          <a:xfrm>
            <a:off x="6900120" y="35442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1" name="CustomShape 554"/>
          <p:cNvSpPr/>
          <p:nvPr/>
        </p:nvSpPr>
        <p:spPr>
          <a:xfrm>
            <a:off x="6983640" y="35442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2" name="CustomShape 555"/>
          <p:cNvSpPr/>
          <p:nvPr/>
        </p:nvSpPr>
        <p:spPr>
          <a:xfrm>
            <a:off x="6149160" y="35442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3" name="CustomShape 556"/>
          <p:cNvSpPr/>
          <p:nvPr/>
        </p:nvSpPr>
        <p:spPr>
          <a:xfrm>
            <a:off x="6232680" y="354420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4" name="CustomShape 557"/>
          <p:cNvSpPr/>
          <p:nvPr/>
        </p:nvSpPr>
        <p:spPr>
          <a:xfrm>
            <a:off x="6316200" y="35442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5" name="CustomShape 558"/>
          <p:cNvSpPr/>
          <p:nvPr/>
        </p:nvSpPr>
        <p:spPr>
          <a:xfrm>
            <a:off x="6399720" y="35442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596" name="CustomShape 559"/>
          <p:cNvSpPr/>
          <p:nvPr/>
        </p:nvSpPr>
        <p:spPr>
          <a:xfrm>
            <a:off x="6483240" y="3544200"/>
            <a:ext cx="8424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97" name="CustomShape 560"/>
          <p:cNvSpPr/>
          <p:nvPr/>
        </p:nvSpPr>
        <p:spPr>
          <a:xfrm>
            <a:off x="6820560" y="3544200"/>
            <a:ext cx="8496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98" name="CustomShape 561"/>
          <p:cNvSpPr/>
          <p:nvPr/>
        </p:nvSpPr>
        <p:spPr>
          <a:xfrm>
            <a:off x="6900120" y="3605400"/>
            <a:ext cx="8460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599" name="CustomShape 562"/>
          <p:cNvSpPr/>
          <p:nvPr/>
        </p:nvSpPr>
        <p:spPr>
          <a:xfrm>
            <a:off x="6983640" y="3605400"/>
            <a:ext cx="84600" cy="6228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00" name="CustomShape 563"/>
          <p:cNvSpPr/>
          <p:nvPr/>
        </p:nvSpPr>
        <p:spPr>
          <a:xfrm>
            <a:off x="6149160" y="3605400"/>
            <a:ext cx="8460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01" name="CustomShape 564"/>
          <p:cNvSpPr/>
          <p:nvPr/>
        </p:nvSpPr>
        <p:spPr>
          <a:xfrm>
            <a:off x="6232680" y="3605400"/>
            <a:ext cx="84960" cy="622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02" name="CustomShape 565"/>
          <p:cNvSpPr/>
          <p:nvPr/>
        </p:nvSpPr>
        <p:spPr>
          <a:xfrm>
            <a:off x="6316200" y="3605400"/>
            <a:ext cx="8460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03" name="CustomShape 566"/>
          <p:cNvSpPr/>
          <p:nvPr/>
        </p:nvSpPr>
        <p:spPr>
          <a:xfrm>
            <a:off x="6399720" y="360540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04" name="CustomShape 567"/>
          <p:cNvSpPr/>
          <p:nvPr/>
        </p:nvSpPr>
        <p:spPr>
          <a:xfrm>
            <a:off x="6483240" y="3605400"/>
            <a:ext cx="8424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05" name="CustomShape 568"/>
          <p:cNvSpPr/>
          <p:nvPr/>
        </p:nvSpPr>
        <p:spPr>
          <a:xfrm>
            <a:off x="6820560" y="360540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06" name="CustomShape 569"/>
          <p:cNvSpPr/>
          <p:nvPr/>
        </p:nvSpPr>
        <p:spPr>
          <a:xfrm>
            <a:off x="6900120" y="3666600"/>
            <a:ext cx="8460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607" name="CustomShape 570"/>
          <p:cNvSpPr/>
          <p:nvPr/>
        </p:nvSpPr>
        <p:spPr>
          <a:xfrm>
            <a:off x="6983640" y="3666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08" name="CustomShape 571"/>
          <p:cNvSpPr/>
          <p:nvPr/>
        </p:nvSpPr>
        <p:spPr>
          <a:xfrm>
            <a:off x="6149160" y="3666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09" name="CustomShape 572"/>
          <p:cNvSpPr/>
          <p:nvPr/>
        </p:nvSpPr>
        <p:spPr>
          <a:xfrm>
            <a:off x="6232680" y="3666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10" name="CustomShape 573"/>
          <p:cNvSpPr/>
          <p:nvPr/>
        </p:nvSpPr>
        <p:spPr>
          <a:xfrm>
            <a:off x="6316200" y="3666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11" name="CustomShape 574"/>
          <p:cNvSpPr/>
          <p:nvPr/>
        </p:nvSpPr>
        <p:spPr>
          <a:xfrm>
            <a:off x="6399720" y="36666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12" name="CustomShape 575"/>
          <p:cNvSpPr/>
          <p:nvPr/>
        </p:nvSpPr>
        <p:spPr>
          <a:xfrm>
            <a:off x="6483240" y="3666600"/>
            <a:ext cx="8424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13" name="CustomShape 576"/>
          <p:cNvSpPr/>
          <p:nvPr/>
        </p:nvSpPr>
        <p:spPr>
          <a:xfrm>
            <a:off x="6820560" y="3666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14" name="CustomShape 577"/>
          <p:cNvSpPr/>
          <p:nvPr/>
        </p:nvSpPr>
        <p:spPr>
          <a:xfrm>
            <a:off x="6813720" y="37278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15" name="CustomShape 578"/>
          <p:cNvSpPr/>
          <p:nvPr/>
        </p:nvSpPr>
        <p:spPr>
          <a:xfrm>
            <a:off x="6896880" y="37278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16" name="CustomShape 579"/>
          <p:cNvSpPr/>
          <p:nvPr/>
        </p:nvSpPr>
        <p:spPr>
          <a:xfrm>
            <a:off x="6980400" y="37278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17" name="CustomShape 580"/>
          <p:cNvSpPr/>
          <p:nvPr/>
        </p:nvSpPr>
        <p:spPr>
          <a:xfrm>
            <a:off x="6146280" y="3727800"/>
            <a:ext cx="8424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18" name="CustomShape 581"/>
          <p:cNvSpPr/>
          <p:nvPr/>
        </p:nvSpPr>
        <p:spPr>
          <a:xfrm>
            <a:off x="6229800" y="3727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19" name="CustomShape 582"/>
          <p:cNvSpPr/>
          <p:nvPr/>
        </p:nvSpPr>
        <p:spPr>
          <a:xfrm>
            <a:off x="6312960" y="37278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0" name="CustomShape 583"/>
          <p:cNvSpPr/>
          <p:nvPr/>
        </p:nvSpPr>
        <p:spPr>
          <a:xfrm>
            <a:off x="6393960" y="372780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21" name="CustomShape 584"/>
          <p:cNvSpPr/>
          <p:nvPr/>
        </p:nvSpPr>
        <p:spPr>
          <a:xfrm>
            <a:off x="6477120" y="37278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22" name="CustomShape 585"/>
          <p:cNvSpPr/>
          <p:nvPr/>
        </p:nvSpPr>
        <p:spPr>
          <a:xfrm>
            <a:off x="6813720" y="3789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3" name="CustomShape 586"/>
          <p:cNvSpPr/>
          <p:nvPr/>
        </p:nvSpPr>
        <p:spPr>
          <a:xfrm>
            <a:off x="6896880" y="3789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4" name="CustomShape 587"/>
          <p:cNvSpPr/>
          <p:nvPr/>
        </p:nvSpPr>
        <p:spPr>
          <a:xfrm>
            <a:off x="6980400" y="37890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25" name="CustomShape 588"/>
          <p:cNvSpPr/>
          <p:nvPr/>
        </p:nvSpPr>
        <p:spPr>
          <a:xfrm>
            <a:off x="6146280" y="3789000"/>
            <a:ext cx="8424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26" name="CustomShape 589"/>
          <p:cNvSpPr/>
          <p:nvPr/>
        </p:nvSpPr>
        <p:spPr>
          <a:xfrm>
            <a:off x="6229800" y="3789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7" name="CustomShape 590"/>
          <p:cNvSpPr/>
          <p:nvPr/>
        </p:nvSpPr>
        <p:spPr>
          <a:xfrm>
            <a:off x="6312960" y="37890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28" name="CustomShape 591"/>
          <p:cNvSpPr/>
          <p:nvPr/>
        </p:nvSpPr>
        <p:spPr>
          <a:xfrm>
            <a:off x="6393960" y="3789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29" name="CustomShape 592"/>
          <p:cNvSpPr/>
          <p:nvPr/>
        </p:nvSpPr>
        <p:spPr>
          <a:xfrm>
            <a:off x="6477120" y="3789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30" name="CustomShape 593"/>
          <p:cNvSpPr/>
          <p:nvPr/>
        </p:nvSpPr>
        <p:spPr>
          <a:xfrm>
            <a:off x="6813720" y="38498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1" name="CustomShape 594"/>
          <p:cNvSpPr/>
          <p:nvPr/>
        </p:nvSpPr>
        <p:spPr>
          <a:xfrm>
            <a:off x="6896880" y="38498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2" name="CustomShape 595"/>
          <p:cNvSpPr/>
          <p:nvPr/>
        </p:nvSpPr>
        <p:spPr>
          <a:xfrm>
            <a:off x="6980400" y="38498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3" name="CustomShape 596"/>
          <p:cNvSpPr/>
          <p:nvPr/>
        </p:nvSpPr>
        <p:spPr>
          <a:xfrm>
            <a:off x="6146280" y="384984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4" name="CustomShape 597"/>
          <p:cNvSpPr/>
          <p:nvPr/>
        </p:nvSpPr>
        <p:spPr>
          <a:xfrm>
            <a:off x="6229800" y="3849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35" name="CustomShape 598"/>
          <p:cNvSpPr/>
          <p:nvPr/>
        </p:nvSpPr>
        <p:spPr>
          <a:xfrm>
            <a:off x="6312960" y="38498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36" name="CustomShape 599"/>
          <p:cNvSpPr/>
          <p:nvPr/>
        </p:nvSpPr>
        <p:spPr>
          <a:xfrm>
            <a:off x="6393960" y="38498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37" name="CustomShape 600"/>
          <p:cNvSpPr/>
          <p:nvPr/>
        </p:nvSpPr>
        <p:spPr>
          <a:xfrm>
            <a:off x="6477120" y="38498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38" name="CustomShape 601"/>
          <p:cNvSpPr/>
          <p:nvPr/>
        </p:nvSpPr>
        <p:spPr>
          <a:xfrm>
            <a:off x="6814080" y="39114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39" name="CustomShape 602"/>
          <p:cNvSpPr/>
          <p:nvPr/>
        </p:nvSpPr>
        <p:spPr>
          <a:xfrm>
            <a:off x="6897240" y="39114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40" name="CustomShape 603"/>
          <p:cNvSpPr/>
          <p:nvPr/>
        </p:nvSpPr>
        <p:spPr>
          <a:xfrm>
            <a:off x="6980760" y="3911400"/>
            <a:ext cx="8496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641" name="CustomShape 604"/>
          <p:cNvSpPr/>
          <p:nvPr/>
        </p:nvSpPr>
        <p:spPr>
          <a:xfrm>
            <a:off x="6146280" y="39114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2" name="CustomShape 605"/>
          <p:cNvSpPr/>
          <p:nvPr/>
        </p:nvSpPr>
        <p:spPr>
          <a:xfrm>
            <a:off x="6229800" y="39114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43" name="CustomShape 606"/>
          <p:cNvSpPr/>
          <p:nvPr/>
        </p:nvSpPr>
        <p:spPr>
          <a:xfrm>
            <a:off x="6313680" y="39114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4" name="CustomShape 607"/>
          <p:cNvSpPr/>
          <p:nvPr/>
        </p:nvSpPr>
        <p:spPr>
          <a:xfrm>
            <a:off x="6394320" y="3911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5" name="CustomShape 608"/>
          <p:cNvSpPr/>
          <p:nvPr/>
        </p:nvSpPr>
        <p:spPr>
          <a:xfrm>
            <a:off x="6477480" y="3911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6" name="CustomShape 609"/>
          <p:cNvSpPr/>
          <p:nvPr/>
        </p:nvSpPr>
        <p:spPr>
          <a:xfrm>
            <a:off x="6814080" y="3972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47" name="CustomShape 610"/>
          <p:cNvSpPr/>
          <p:nvPr/>
        </p:nvSpPr>
        <p:spPr>
          <a:xfrm>
            <a:off x="6897240" y="3972600"/>
            <a:ext cx="8496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648" name="CustomShape 611"/>
          <p:cNvSpPr/>
          <p:nvPr/>
        </p:nvSpPr>
        <p:spPr>
          <a:xfrm>
            <a:off x="6980760" y="3972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49" name="CustomShape 612"/>
          <p:cNvSpPr/>
          <p:nvPr/>
        </p:nvSpPr>
        <p:spPr>
          <a:xfrm>
            <a:off x="6146280" y="39726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50" name="CustomShape 613"/>
          <p:cNvSpPr/>
          <p:nvPr/>
        </p:nvSpPr>
        <p:spPr>
          <a:xfrm>
            <a:off x="6229800" y="3972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51" name="CustomShape 614"/>
          <p:cNvSpPr/>
          <p:nvPr/>
        </p:nvSpPr>
        <p:spPr>
          <a:xfrm>
            <a:off x="6313680" y="39726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52" name="CustomShape 615"/>
          <p:cNvSpPr/>
          <p:nvPr/>
        </p:nvSpPr>
        <p:spPr>
          <a:xfrm>
            <a:off x="6394320" y="3972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53" name="CustomShape 616"/>
          <p:cNvSpPr/>
          <p:nvPr/>
        </p:nvSpPr>
        <p:spPr>
          <a:xfrm>
            <a:off x="6477480" y="39726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54" name="CustomShape 617"/>
          <p:cNvSpPr/>
          <p:nvPr/>
        </p:nvSpPr>
        <p:spPr>
          <a:xfrm>
            <a:off x="6814080" y="40338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55" name="CustomShape 618"/>
          <p:cNvSpPr/>
          <p:nvPr/>
        </p:nvSpPr>
        <p:spPr>
          <a:xfrm>
            <a:off x="6897240" y="40338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56" name="CustomShape 619"/>
          <p:cNvSpPr/>
          <p:nvPr/>
        </p:nvSpPr>
        <p:spPr>
          <a:xfrm>
            <a:off x="6980760" y="4033800"/>
            <a:ext cx="8496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57" name="CustomShape 620"/>
          <p:cNvSpPr/>
          <p:nvPr/>
        </p:nvSpPr>
        <p:spPr>
          <a:xfrm>
            <a:off x="6146280" y="40338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58" name="CustomShape 621"/>
          <p:cNvSpPr/>
          <p:nvPr/>
        </p:nvSpPr>
        <p:spPr>
          <a:xfrm>
            <a:off x="6229800" y="40338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59" name="CustomShape 622"/>
          <p:cNvSpPr/>
          <p:nvPr/>
        </p:nvSpPr>
        <p:spPr>
          <a:xfrm>
            <a:off x="6313680" y="40338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60" name="CustomShape 623"/>
          <p:cNvSpPr/>
          <p:nvPr/>
        </p:nvSpPr>
        <p:spPr>
          <a:xfrm>
            <a:off x="6394320" y="4033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61" name="CustomShape 624"/>
          <p:cNvSpPr/>
          <p:nvPr/>
        </p:nvSpPr>
        <p:spPr>
          <a:xfrm>
            <a:off x="6477480" y="4033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62" name="CustomShape 625"/>
          <p:cNvSpPr/>
          <p:nvPr/>
        </p:nvSpPr>
        <p:spPr>
          <a:xfrm>
            <a:off x="6814080" y="4094640"/>
            <a:ext cx="84600" cy="6156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63" name="CustomShape 626"/>
          <p:cNvSpPr/>
          <p:nvPr/>
        </p:nvSpPr>
        <p:spPr>
          <a:xfrm>
            <a:off x="6897240" y="40946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64" name="CustomShape 627"/>
          <p:cNvSpPr/>
          <p:nvPr/>
        </p:nvSpPr>
        <p:spPr>
          <a:xfrm>
            <a:off x="6980760" y="40946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65" name="CustomShape 628"/>
          <p:cNvSpPr/>
          <p:nvPr/>
        </p:nvSpPr>
        <p:spPr>
          <a:xfrm>
            <a:off x="6146280" y="40946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66" name="CustomShape 629"/>
          <p:cNvSpPr/>
          <p:nvPr/>
        </p:nvSpPr>
        <p:spPr>
          <a:xfrm>
            <a:off x="6229800" y="40946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67" name="CustomShape 630"/>
          <p:cNvSpPr/>
          <p:nvPr/>
        </p:nvSpPr>
        <p:spPr>
          <a:xfrm>
            <a:off x="6313680" y="40946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68" name="CustomShape 631"/>
          <p:cNvSpPr/>
          <p:nvPr/>
        </p:nvSpPr>
        <p:spPr>
          <a:xfrm>
            <a:off x="6394320" y="40946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69" name="CustomShape 632"/>
          <p:cNvSpPr/>
          <p:nvPr/>
        </p:nvSpPr>
        <p:spPr>
          <a:xfrm>
            <a:off x="6477480" y="40946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0" name="CustomShape 633"/>
          <p:cNvSpPr/>
          <p:nvPr/>
        </p:nvSpPr>
        <p:spPr>
          <a:xfrm>
            <a:off x="6814080" y="41554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1" name="CustomShape 634"/>
          <p:cNvSpPr/>
          <p:nvPr/>
        </p:nvSpPr>
        <p:spPr>
          <a:xfrm>
            <a:off x="6897240" y="415548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72" name="CustomShape 635"/>
          <p:cNvSpPr/>
          <p:nvPr/>
        </p:nvSpPr>
        <p:spPr>
          <a:xfrm>
            <a:off x="6980760" y="415548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73" name="CustomShape 636"/>
          <p:cNvSpPr/>
          <p:nvPr/>
        </p:nvSpPr>
        <p:spPr>
          <a:xfrm>
            <a:off x="6146280" y="41554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4" name="CustomShape 637"/>
          <p:cNvSpPr/>
          <p:nvPr/>
        </p:nvSpPr>
        <p:spPr>
          <a:xfrm>
            <a:off x="6229800" y="41554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5" name="CustomShape 638"/>
          <p:cNvSpPr/>
          <p:nvPr/>
        </p:nvSpPr>
        <p:spPr>
          <a:xfrm>
            <a:off x="6313680" y="4155480"/>
            <a:ext cx="8424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676" name="CustomShape 639"/>
          <p:cNvSpPr/>
          <p:nvPr/>
        </p:nvSpPr>
        <p:spPr>
          <a:xfrm>
            <a:off x="6394320" y="41554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7" name="CustomShape 640"/>
          <p:cNvSpPr/>
          <p:nvPr/>
        </p:nvSpPr>
        <p:spPr>
          <a:xfrm>
            <a:off x="6477480" y="41554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78" name="CustomShape 641"/>
          <p:cNvSpPr/>
          <p:nvPr/>
        </p:nvSpPr>
        <p:spPr>
          <a:xfrm>
            <a:off x="6482520" y="4216320"/>
            <a:ext cx="8388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79" name="CustomShape 642"/>
          <p:cNvSpPr/>
          <p:nvPr/>
        </p:nvSpPr>
        <p:spPr>
          <a:xfrm>
            <a:off x="6816240" y="4216320"/>
            <a:ext cx="8496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80" name="CustomShape 643"/>
          <p:cNvSpPr/>
          <p:nvPr/>
        </p:nvSpPr>
        <p:spPr>
          <a:xfrm>
            <a:off x="6897240" y="4216320"/>
            <a:ext cx="84960" cy="6228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681" name="CustomShape 644"/>
          <p:cNvSpPr/>
          <p:nvPr/>
        </p:nvSpPr>
        <p:spPr>
          <a:xfrm>
            <a:off x="6983640" y="421632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2" name="CustomShape 645"/>
          <p:cNvSpPr/>
          <p:nvPr/>
        </p:nvSpPr>
        <p:spPr>
          <a:xfrm>
            <a:off x="6318720" y="421632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3" name="CustomShape 646"/>
          <p:cNvSpPr/>
          <p:nvPr/>
        </p:nvSpPr>
        <p:spPr>
          <a:xfrm>
            <a:off x="6402600" y="4216320"/>
            <a:ext cx="8460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4" name="CustomShape 647"/>
          <p:cNvSpPr/>
          <p:nvPr/>
        </p:nvSpPr>
        <p:spPr>
          <a:xfrm>
            <a:off x="6146280" y="4216320"/>
            <a:ext cx="8424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85" name="CustomShape 648"/>
          <p:cNvSpPr/>
          <p:nvPr/>
        </p:nvSpPr>
        <p:spPr>
          <a:xfrm>
            <a:off x="6229440" y="4216320"/>
            <a:ext cx="84960" cy="622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686" name="CustomShape 649"/>
          <p:cNvSpPr/>
          <p:nvPr/>
        </p:nvSpPr>
        <p:spPr>
          <a:xfrm>
            <a:off x="6482520" y="4277520"/>
            <a:ext cx="8388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7" name="CustomShape 650"/>
          <p:cNvSpPr/>
          <p:nvPr/>
        </p:nvSpPr>
        <p:spPr>
          <a:xfrm>
            <a:off x="6816240" y="4338720"/>
            <a:ext cx="8496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88" name="CustomShape 651"/>
          <p:cNvSpPr/>
          <p:nvPr/>
        </p:nvSpPr>
        <p:spPr>
          <a:xfrm>
            <a:off x="6900120" y="427752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89" name="CustomShape 652"/>
          <p:cNvSpPr/>
          <p:nvPr/>
        </p:nvSpPr>
        <p:spPr>
          <a:xfrm>
            <a:off x="6980760" y="4277520"/>
            <a:ext cx="84960" cy="6192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690" name="CustomShape 653"/>
          <p:cNvSpPr/>
          <p:nvPr/>
        </p:nvSpPr>
        <p:spPr>
          <a:xfrm>
            <a:off x="6318720" y="427752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691" name="CustomShape 654"/>
          <p:cNvSpPr/>
          <p:nvPr/>
        </p:nvSpPr>
        <p:spPr>
          <a:xfrm>
            <a:off x="6402600" y="427752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2" name="CustomShape 655"/>
          <p:cNvSpPr/>
          <p:nvPr/>
        </p:nvSpPr>
        <p:spPr>
          <a:xfrm>
            <a:off x="6146280" y="427752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3" name="CustomShape 656"/>
          <p:cNvSpPr/>
          <p:nvPr/>
        </p:nvSpPr>
        <p:spPr>
          <a:xfrm>
            <a:off x="6229440" y="42775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4" name="CustomShape 657"/>
          <p:cNvSpPr/>
          <p:nvPr/>
        </p:nvSpPr>
        <p:spPr>
          <a:xfrm>
            <a:off x="6482520" y="4338720"/>
            <a:ext cx="8388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5" name="CustomShape 658"/>
          <p:cNvSpPr/>
          <p:nvPr/>
        </p:nvSpPr>
        <p:spPr>
          <a:xfrm>
            <a:off x="6816240" y="43387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696" name="CustomShape 659"/>
          <p:cNvSpPr/>
          <p:nvPr/>
        </p:nvSpPr>
        <p:spPr>
          <a:xfrm>
            <a:off x="6900120" y="433872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97" name="CustomShape 660"/>
          <p:cNvSpPr/>
          <p:nvPr/>
        </p:nvSpPr>
        <p:spPr>
          <a:xfrm>
            <a:off x="6983640" y="433872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98" name="CustomShape 661"/>
          <p:cNvSpPr/>
          <p:nvPr/>
        </p:nvSpPr>
        <p:spPr>
          <a:xfrm>
            <a:off x="6318720" y="433872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699" name="CustomShape 662"/>
          <p:cNvSpPr/>
          <p:nvPr/>
        </p:nvSpPr>
        <p:spPr>
          <a:xfrm>
            <a:off x="6402600" y="433872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00" name="CustomShape 663"/>
          <p:cNvSpPr/>
          <p:nvPr/>
        </p:nvSpPr>
        <p:spPr>
          <a:xfrm>
            <a:off x="6146280" y="433872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01" name="CustomShape 664"/>
          <p:cNvSpPr/>
          <p:nvPr/>
        </p:nvSpPr>
        <p:spPr>
          <a:xfrm>
            <a:off x="6229440" y="433872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02" name="CustomShape 665"/>
          <p:cNvSpPr/>
          <p:nvPr/>
        </p:nvSpPr>
        <p:spPr>
          <a:xfrm>
            <a:off x="6482520" y="4399920"/>
            <a:ext cx="8388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03" name="CustomShape 666"/>
          <p:cNvSpPr/>
          <p:nvPr/>
        </p:nvSpPr>
        <p:spPr>
          <a:xfrm>
            <a:off x="6816240" y="4399920"/>
            <a:ext cx="84960" cy="6120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704" name="CustomShape 667"/>
          <p:cNvSpPr/>
          <p:nvPr/>
        </p:nvSpPr>
        <p:spPr>
          <a:xfrm>
            <a:off x="6900120" y="4399920"/>
            <a:ext cx="8460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05" name="CustomShape 668"/>
          <p:cNvSpPr/>
          <p:nvPr/>
        </p:nvSpPr>
        <p:spPr>
          <a:xfrm>
            <a:off x="6983640" y="439992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06" name="CustomShape 669"/>
          <p:cNvSpPr/>
          <p:nvPr/>
        </p:nvSpPr>
        <p:spPr>
          <a:xfrm>
            <a:off x="6318720" y="439992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07" name="CustomShape 670"/>
          <p:cNvSpPr/>
          <p:nvPr/>
        </p:nvSpPr>
        <p:spPr>
          <a:xfrm>
            <a:off x="6402600" y="4399920"/>
            <a:ext cx="8460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08" name="CustomShape 671"/>
          <p:cNvSpPr/>
          <p:nvPr/>
        </p:nvSpPr>
        <p:spPr>
          <a:xfrm>
            <a:off x="6146280" y="4399920"/>
            <a:ext cx="8424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09" name="CustomShape 672"/>
          <p:cNvSpPr/>
          <p:nvPr/>
        </p:nvSpPr>
        <p:spPr>
          <a:xfrm>
            <a:off x="6229440" y="4399920"/>
            <a:ext cx="8496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10" name="CustomShape 673"/>
          <p:cNvSpPr/>
          <p:nvPr/>
        </p:nvSpPr>
        <p:spPr>
          <a:xfrm>
            <a:off x="6482520" y="4460760"/>
            <a:ext cx="8388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11" name="CustomShape 674"/>
          <p:cNvSpPr/>
          <p:nvPr/>
        </p:nvSpPr>
        <p:spPr>
          <a:xfrm>
            <a:off x="6814080" y="4460760"/>
            <a:ext cx="84600" cy="61560"/>
          </a:xfrm>
          <a:prstGeom prst="rect">
            <a:avLst/>
          </a:prstGeom>
          <a:solidFill>
            <a:srgbClr val="111111"/>
          </a:solidFill>
          <a:ln w="29160">
            <a:solidFill>
              <a:srgbClr val="000000"/>
            </a:solidFill>
            <a:round/>
          </a:ln>
        </p:spPr>
      </p:sp>
      <p:sp>
        <p:nvSpPr>
          <p:cNvPr id="712" name="CustomShape 675"/>
          <p:cNvSpPr/>
          <p:nvPr/>
        </p:nvSpPr>
        <p:spPr>
          <a:xfrm>
            <a:off x="6900120" y="44607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13" name="CustomShape 676"/>
          <p:cNvSpPr/>
          <p:nvPr/>
        </p:nvSpPr>
        <p:spPr>
          <a:xfrm>
            <a:off x="6983640" y="446076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14" name="CustomShape 677"/>
          <p:cNvSpPr/>
          <p:nvPr/>
        </p:nvSpPr>
        <p:spPr>
          <a:xfrm>
            <a:off x="6318720" y="446076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15" name="CustomShape 678"/>
          <p:cNvSpPr/>
          <p:nvPr/>
        </p:nvSpPr>
        <p:spPr>
          <a:xfrm>
            <a:off x="6402600" y="446076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16" name="CustomShape 679"/>
          <p:cNvSpPr/>
          <p:nvPr/>
        </p:nvSpPr>
        <p:spPr>
          <a:xfrm>
            <a:off x="6146280" y="446076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17" name="CustomShape 680"/>
          <p:cNvSpPr/>
          <p:nvPr/>
        </p:nvSpPr>
        <p:spPr>
          <a:xfrm>
            <a:off x="6229440" y="44607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18" name="CustomShape 681"/>
          <p:cNvSpPr/>
          <p:nvPr/>
        </p:nvSpPr>
        <p:spPr>
          <a:xfrm>
            <a:off x="6482520" y="4521600"/>
            <a:ext cx="8388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19" name="CustomShape 682"/>
          <p:cNvSpPr/>
          <p:nvPr/>
        </p:nvSpPr>
        <p:spPr>
          <a:xfrm>
            <a:off x="6816240" y="4521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20" name="CustomShape 683"/>
          <p:cNvSpPr/>
          <p:nvPr/>
        </p:nvSpPr>
        <p:spPr>
          <a:xfrm>
            <a:off x="6900120" y="45216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21" name="CustomShape 684"/>
          <p:cNvSpPr/>
          <p:nvPr/>
        </p:nvSpPr>
        <p:spPr>
          <a:xfrm>
            <a:off x="6983640" y="4521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22" name="CustomShape 685"/>
          <p:cNvSpPr/>
          <p:nvPr/>
        </p:nvSpPr>
        <p:spPr>
          <a:xfrm>
            <a:off x="6318720" y="4521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23" name="CustomShape 686"/>
          <p:cNvSpPr/>
          <p:nvPr/>
        </p:nvSpPr>
        <p:spPr>
          <a:xfrm>
            <a:off x="6402600" y="4521600"/>
            <a:ext cx="8460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724" name="CustomShape 687"/>
          <p:cNvSpPr/>
          <p:nvPr/>
        </p:nvSpPr>
        <p:spPr>
          <a:xfrm>
            <a:off x="6146280" y="45216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25" name="CustomShape 688"/>
          <p:cNvSpPr/>
          <p:nvPr/>
        </p:nvSpPr>
        <p:spPr>
          <a:xfrm>
            <a:off x="6229440" y="45216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26" name="CustomShape 689"/>
          <p:cNvSpPr/>
          <p:nvPr/>
        </p:nvSpPr>
        <p:spPr>
          <a:xfrm>
            <a:off x="6482520" y="4582800"/>
            <a:ext cx="8388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27" name="CustomShape 690"/>
          <p:cNvSpPr/>
          <p:nvPr/>
        </p:nvSpPr>
        <p:spPr>
          <a:xfrm>
            <a:off x="6816240" y="45828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28" name="CustomShape 691"/>
          <p:cNvSpPr/>
          <p:nvPr/>
        </p:nvSpPr>
        <p:spPr>
          <a:xfrm>
            <a:off x="6900120" y="4582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29" name="CustomShape 692"/>
          <p:cNvSpPr/>
          <p:nvPr/>
        </p:nvSpPr>
        <p:spPr>
          <a:xfrm>
            <a:off x="6983640" y="4582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0" name="CustomShape 693"/>
          <p:cNvSpPr/>
          <p:nvPr/>
        </p:nvSpPr>
        <p:spPr>
          <a:xfrm>
            <a:off x="6318720" y="45828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1" name="CustomShape 694"/>
          <p:cNvSpPr/>
          <p:nvPr/>
        </p:nvSpPr>
        <p:spPr>
          <a:xfrm>
            <a:off x="6402600" y="458280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32" name="CustomShape 695"/>
          <p:cNvSpPr/>
          <p:nvPr/>
        </p:nvSpPr>
        <p:spPr>
          <a:xfrm>
            <a:off x="6146280" y="45828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3" name="CustomShape 696"/>
          <p:cNvSpPr/>
          <p:nvPr/>
        </p:nvSpPr>
        <p:spPr>
          <a:xfrm>
            <a:off x="6229440" y="45828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34" name="CustomShape 697"/>
          <p:cNvSpPr/>
          <p:nvPr/>
        </p:nvSpPr>
        <p:spPr>
          <a:xfrm>
            <a:off x="6482520" y="4644000"/>
            <a:ext cx="8388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5" name="CustomShape 698"/>
          <p:cNvSpPr/>
          <p:nvPr/>
        </p:nvSpPr>
        <p:spPr>
          <a:xfrm>
            <a:off x="6816240" y="46440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36" name="CustomShape 699"/>
          <p:cNvSpPr/>
          <p:nvPr/>
        </p:nvSpPr>
        <p:spPr>
          <a:xfrm>
            <a:off x="6900120" y="4644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7" name="CustomShape 700"/>
          <p:cNvSpPr/>
          <p:nvPr/>
        </p:nvSpPr>
        <p:spPr>
          <a:xfrm>
            <a:off x="6983640" y="4644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8" name="CustomShape 701"/>
          <p:cNvSpPr/>
          <p:nvPr/>
        </p:nvSpPr>
        <p:spPr>
          <a:xfrm>
            <a:off x="6318720" y="4644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39" name="CustomShape 702"/>
          <p:cNvSpPr/>
          <p:nvPr/>
        </p:nvSpPr>
        <p:spPr>
          <a:xfrm>
            <a:off x="6402600" y="4644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0" name="CustomShape 703"/>
          <p:cNvSpPr/>
          <p:nvPr/>
        </p:nvSpPr>
        <p:spPr>
          <a:xfrm>
            <a:off x="6146280" y="46440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1" name="CustomShape 704"/>
          <p:cNvSpPr/>
          <p:nvPr/>
        </p:nvSpPr>
        <p:spPr>
          <a:xfrm>
            <a:off x="6229440" y="4644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2" name="CustomShape 705"/>
          <p:cNvSpPr/>
          <p:nvPr/>
        </p:nvSpPr>
        <p:spPr>
          <a:xfrm>
            <a:off x="6482520" y="4704840"/>
            <a:ext cx="8388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3" name="CustomShape 706"/>
          <p:cNvSpPr/>
          <p:nvPr/>
        </p:nvSpPr>
        <p:spPr>
          <a:xfrm>
            <a:off x="6816240" y="47048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44" name="CustomShape 707"/>
          <p:cNvSpPr/>
          <p:nvPr/>
        </p:nvSpPr>
        <p:spPr>
          <a:xfrm>
            <a:off x="6900120" y="4704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5" name="CustomShape 708"/>
          <p:cNvSpPr/>
          <p:nvPr/>
        </p:nvSpPr>
        <p:spPr>
          <a:xfrm>
            <a:off x="6983640" y="4704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6" name="CustomShape 709"/>
          <p:cNvSpPr/>
          <p:nvPr/>
        </p:nvSpPr>
        <p:spPr>
          <a:xfrm>
            <a:off x="6318720" y="47048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47" name="CustomShape 710"/>
          <p:cNvSpPr/>
          <p:nvPr/>
        </p:nvSpPr>
        <p:spPr>
          <a:xfrm>
            <a:off x="6402600" y="4704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8" name="CustomShape 711"/>
          <p:cNvSpPr/>
          <p:nvPr/>
        </p:nvSpPr>
        <p:spPr>
          <a:xfrm>
            <a:off x="6146280" y="47048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49" name="CustomShape 712"/>
          <p:cNvSpPr/>
          <p:nvPr/>
        </p:nvSpPr>
        <p:spPr>
          <a:xfrm>
            <a:off x="6229440" y="47048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50" name="CustomShape 713"/>
          <p:cNvSpPr/>
          <p:nvPr/>
        </p:nvSpPr>
        <p:spPr>
          <a:xfrm>
            <a:off x="6482520" y="4766040"/>
            <a:ext cx="8388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51" name="CustomShape 714"/>
          <p:cNvSpPr/>
          <p:nvPr/>
        </p:nvSpPr>
        <p:spPr>
          <a:xfrm>
            <a:off x="6816240" y="476604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52" name="CustomShape 715"/>
          <p:cNvSpPr/>
          <p:nvPr/>
        </p:nvSpPr>
        <p:spPr>
          <a:xfrm>
            <a:off x="6900120" y="47660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53" name="CustomShape 716"/>
          <p:cNvSpPr/>
          <p:nvPr/>
        </p:nvSpPr>
        <p:spPr>
          <a:xfrm>
            <a:off x="6983640" y="476604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54" name="CustomShape 717"/>
          <p:cNvSpPr/>
          <p:nvPr/>
        </p:nvSpPr>
        <p:spPr>
          <a:xfrm>
            <a:off x="6318720" y="47660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55" name="CustomShape 718"/>
          <p:cNvSpPr/>
          <p:nvPr/>
        </p:nvSpPr>
        <p:spPr>
          <a:xfrm>
            <a:off x="6402600" y="47660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56" name="CustomShape 719"/>
          <p:cNvSpPr/>
          <p:nvPr/>
        </p:nvSpPr>
        <p:spPr>
          <a:xfrm>
            <a:off x="6146280" y="47660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57" name="CustomShape 720"/>
          <p:cNvSpPr/>
          <p:nvPr/>
        </p:nvSpPr>
        <p:spPr>
          <a:xfrm>
            <a:off x="6229440" y="47660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58" name="CustomShape 721"/>
          <p:cNvSpPr/>
          <p:nvPr/>
        </p:nvSpPr>
        <p:spPr>
          <a:xfrm>
            <a:off x="6482520" y="4826880"/>
            <a:ext cx="8388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59" name="CustomShape 722"/>
          <p:cNvSpPr/>
          <p:nvPr/>
        </p:nvSpPr>
        <p:spPr>
          <a:xfrm>
            <a:off x="6816240" y="482688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60" name="CustomShape 723"/>
          <p:cNvSpPr/>
          <p:nvPr/>
        </p:nvSpPr>
        <p:spPr>
          <a:xfrm>
            <a:off x="6900120" y="48268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1" name="CustomShape 724"/>
          <p:cNvSpPr/>
          <p:nvPr/>
        </p:nvSpPr>
        <p:spPr>
          <a:xfrm>
            <a:off x="6983640" y="48268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2" name="CustomShape 725"/>
          <p:cNvSpPr/>
          <p:nvPr/>
        </p:nvSpPr>
        <p:spPr>
          <a:xfrm>
            <a:off x="6318720" y="482688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63" name="CustomShape 726"/>
          <p:cNvSpPr/>
          <p:nvPr/>
        </p:nvSpPr>
        <p:spPr>
          <a:xfrm>
            <a:off x="6402600" y="482688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4" name="CustomShape 727"/>
          <p:cNvSpPr/>
          <p:nvPr/>
        </p:nvSpPr>
        <p:spPr>
          <a:xfrm>
            <a:off x="6146280" y="482688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65" name="CustomShape 728"/>
          <p:cNvSpPr/>
          <p:nvPr/>
        </p:nvSpPr>
        <p:spPr>
          <a:xfrm>
            <a:off x="6229440" y="48268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6" name="CustomShape 729"/>
          <p:cNvSpPr/>
          <p:nvPr/>
        </p:nvSpPr>
        <p:spPr>
          <a:xfrm>
            <a:off x="6983640" y="3057480"/>
            <a:ext cx="8460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67" name="CustomShape 730"/>
          <p:cNvSpPr/>
          <p:nvPr/>
        </p:nvSpPr>
        <p:spPr>
          <a:xfrm>
            <a:off x="6571440" y="293436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68" name="CustomShape 731"/>
          <p:cNvSpPr/>
          <p:nvPr/>
        </p:nvSpPr>
        <p:spPr>
          <a:xfrm>
            <a:off x="6654600" y="2934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69" name="CustomShape 732"/>
          <p:cNvSpPr/>
          <p:nvPr/>
        </p:nvSpPr>
        <p:spPr>
          <a:xfrm>
            <a:off x="6571440" y="2995200"/>
            <a:ext cx="8424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70" name="CustomShape 733"/>
          <p:cNvSpPr/>
          <p:nvPr/>
        </p:nvSpPr>
        <p:spPr>
          <a:xfrm>
            <a:off x="6654600" y="29952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1" name="CustomShape 734"/>
          <p:cNvSpPr/>
          <p:nvPr/>
        </p:nvSpPr>
        <p:spPr>
          <a:xfrm>
            <a:off x="6571440" y="30564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72" name="CustomShape 735"/>
          <p:cNvSpPr/>
          <p:nvPr/>
        </p:nvSpPr>
        <p:spPr>
          <a:xfrm>
            <a:off x="6654600" y="30564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3" name="CustomShape 736"/>
          <p:cNvSpPr/>
          <p:nvPr/>
        </p:nvSpPr>
        <p:spPr>
          <a:xfrm>
            <a:off x="6571440" y="311760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4" name="CustomShape 737"/>
          <p:cNvSpPr/>
          <p:nvPr/>
        </p:nvSpPr>
        <p:spPr>
          <a:xfrm>
            <a:off x="6654600" y="311760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5" name="CustomShape 738"/>
          <p:cNvSpPr/>
          <p:nvPr/>
        </p:nvSpPr>
        <p:spPr>
          <a:xfrm>
            <a:off x="6571440" y="317880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6" name="CustomShape 739"/>
          <p:cNvSpPr/>
          <p:nvPr/>
        </p:nvSpPr>
        <p:spPr>
          <a:xfrm>
            <a:off x="6654600" y="317880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77" name="CustomShape 740"/>
          <p:cNvSpPr/>
          <p:nvPr/>
        </p:nvSpPr>
        <p:spPr>
          <a:xfrm>
            <a:off x="6571440" y="323964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78" name="CustomShape 741"/>
          <p:cNvSpPr/>
          <p:nvPr/>
        </p:nvSpPr>
        <p:spPr>
          <a:xfrm>
            <a:off x="6654600" y="323964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79" name="CustomShape 742"/>
          <p:cNvSpPr/>
          <p:nvPr/>
        </p:nvSpPr>
        <p:spPr>
          <a:xfrm>
            <a:off x="6571440" y="3300840"/>
            <a:ext cx="8424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80" name="CustomShape 743"/>
          <p:cNvSpPr/>
          <p:nvPr/>
        </p:nvSpPr>
        <p:spPr>
          <a:xfrm>
            <a:off x="6654600" y="33008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81" name="CustomShape 744"/>
          <p:cNvSpPr/>
          <p:nvPr/>
        </p:nvSpPr>
        <p:spPr>
          <a:xfrm>
            <a:off x="6571440" y="336168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2" name="CustomShape 745"/>
          <p:cNvSpPr/>
          <p:nvPr/>
        </p:nvSpPr>
        <p:spPr>
          <a:xfrm>
            <a:off x="6654600" y="3361680"/>
            <a:ext cx="8496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83" name="CustomShape 746"/>
          <p:cNvSpPr/>
          <p:nvPr/>
        </p:nvSpPr>
        <p:spPr>
          <a:xfrm>
            <a:off x="6571440" y="3422880"/>
            <a:ext cx="8424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4" name="CustomShape 747"/>
          <p:cNvSpPr/>
          <p:nvPr/>
        </p:nvSpPr>
        <p:spPr>
          <a:xfrm>
            <a:off x="6654600" y="342288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5" name="CustomShape 748"/>
          <p:cNvSpPr/>
          <p:nvPr/>
        </p:nvSpPr>
        <p:spPr>
          <a:xfrm>
            <a:off x="6571440" y="348336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6" name="CustomShape 749"/>
          <p:cNvSpPr/>
          <p:nvPr/>
        </p:nvSpPr>
        <p:spPr>
          <a:xfrm>
            <a:off x="6654600" y="3483360"/>
            <a:ext cx="8496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787" name="CustomShape 750"/>
          <p:cNvSpPr/>
          <p:nvPr/>
        </p:nvSpPr>
        <p:spPr>
          <a:xfrm>
            <a:off x="6571440" y="3544200"/>
            <a:ext cx="8424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8" name="CustomShape 751"/>
          <p:cNvSpPr/>
          <p:nvPr/>
        </p:nvSpPr>
        <p:spPr>
          <a:xfrm>
            <a:off x="6654600" y="354420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89" name="CustomShape 752"/>
          <p:cNvSpPr/>
          <p:nvPr/>
        </p:nvSpPr>
        <p:spPr>
          <a:xfrm>
            <a:off x="6571440" y="3605400"/>
            <a:ext cx="84240" cy="622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90" name="CustomShape 753"/>
          <p:cNvSpPr/>
          <p:nvPr/>
        </p:nvSpPr>
        <p:spPr>
          <a:xfrm>
            <a:off x="6654600" y="3605400"/>
            <a:ext cx="84960" cy="6228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91" name="CustomShape 754"/>
          <p:cNvSpPr/>
          <p:nvPr/>
        </p:nvSpPr>
        <p:spPr>
          <a:xfrm>
            <a:off x="6571440" y="366660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2" name="CustomShape 755"/>
          <p:cNvSpPr/>
          <p:nvPr/>
        </p:nvSpPr>
        <p:spPr>
          <a:xfrm>
            <a:off x="6654600" y="36666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93" name="CustomShape 756"/>
          <p:cNvSpPr/>
          <p:nvPr/>
        </p:nvSpPr>
        <p:spPr>
          <a:xfrm>
            <a:off x="6568200" y="37278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4" name="CustomShape 757"/>
          <p:cNvSpPr/>
          <p:nvPr/>
        </p:nvSpPr>
        <p:spPr>
          <a:xfrm>
            <a:off x="6568200" y="3789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5" name="CustomShape 758"/>
          <p:cNvSpPr/>
          <p:nvPr/>
        </p:nvSpPr>
        <p:spPr>
          <a:xfrm>
            <a:off x="6652080" y="3789000"/>
            <a:ext cx="8460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796" name="CustomShape 759"/>
          <p:cNvSpPr/>
          <p:nvPr/>
        </p:nvSpPr>
        <p:spPr>
          <a:xfrm>
            <a:off x="6568200" y="38498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7" name="CustomShape 760"/>
          <p:cNvSpPr/>
          <p:nvPr/>
        </p:nvSpPr>
        <p:spPr>
          <a:xfrm>
            <a:off x="6652080" y="38498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798" name="CustomShape 761"/>
          <p:cNvSpPr/>
          <p:nvPr/>
        </p:nvSpPr>
        <p:spPr>
          <a:xfrm>
            <a:off x="6568200" y="39114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799" name="CustomShape 762"/>
          <p:cNvSpPr/>
          <p:nvPr/>
        </p:nvSpPr>
        <p:spPr>
          <a:xfrm>
            <a:off x="6652080" y="3911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0" name="CustomShape 763"/>
          <p:cNvSpPr/>
          <p:nvPr/>
        </p:nvSpPr>
        <p:spPr>
          <a:xfrm>
            <a:off x="6568200" y="3972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1" name="CustomShape 764"/>
          <p:cNvSpPr/>
          <p:nvPr/>
        </p:nvSpPr>
        <p:spPr>
          <a:xfrm>
            <a:off x="6652080" y="39726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2" name="CustomShape 765"/>
          <p:cNvSpPr/>
          <p:nvPr/>
        </p:nvSpPr>
        <p:spPr>
          <a:xfrm>
            <a:off x="6568200" y="40338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3" name="CustomShape 766"/>
          <p:cNvSpPr/>
          <p:nvPr/>
        </p:nvSpPr>
        <p:spPr>
          <a:xfrm>
            <a:off x="6652080" y="4033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4" name="CustomShape 767"/>
          <p:cNvSpPr/>
          <p:nvPr/>
        </p:nvSpPr>
        <p:spPr>
          <a:xfrm>
            <a:off x="6568200" y="40946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05" name="CustomShape 768"/>
          <p:cNvSpPr/>
          <p:nvPr/>
        </p:nvSpPr>
        <p:spPr>
          <a:xfrm>
            <a:off x="6652080" y="409464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6" name="CustomShape 769"/>
          <p:cNvSpPr/>
          <p:nvPr/>
        </p:nvSpPr>
        <p:spPr>
          <a:xfrm>
            <a:off x="6568200" y="415548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7" name="CustomShape 770"/>
          <p:cNvSpPr/>
          <p:nvPr/>
        </p:nvSpPr>
        <p:spPr>
          <a:xfrm>
            <a:off x="6652080" y="4155480"/>
            <a:ext cx="8460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808" name="CustomShape 771"/>
          <p:cNvSpPr/>
          <p:nvPr/>
        </p:nvSpPr>
        <p:spPr>
          <a:xfrm>
            <a:off x="6657120" y="421632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09" name="CustomShape 772"/>
          <p:cNvSpPr/>
          <p:nvPr/>
        </p:nvSpPr>
        <p:spPr>
          <a:xfrm>
            <a:off x="6567840" y="4216320"/>
            <a:ext cx="84960" cy="6228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10" name="CustomShape 773"/>
          <p:cNvSpPr/>
          <p:nvPr/>
        </p:nvSpPr>
        <p:spPr>
          <a:xfrm>
            <a:off x="6657120" y="4277520"/>
            <a:ext cx="8496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11" name="CustomShape 774"/>
          <p:cNvSpPr/>
          <p:nvPr/>
        </p:nvSpPr>
        <p:spPr>
          <a:xfrm>
            <a:off x="6567840" y="427752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12" name="CustomShape 775"/>
          <p:cNvSpPr/>
          <p:nvPr/>
        </p:nvSpPr>
        <p:spPr>
          <a:xfrm>
            <a:off x="6657120" y="433872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13" name="CustomShape 776"/>
          <p:cNvSpPr/>
          <p:nvPr/>
        </p:nvSpPr>
        <p:spPr>
          <a:xfrm>
            <a:off x="6567840" y="433872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14" name="CustomShape 777"/>
          <p:cNvSpPr/>
          <p:nvPr/>
        </p:nvSpPr>
        <p:spPr>
          <a:xfrm>
            <a:off x="6657120" y="4399920"/>
            <a:ext cx="84960" cy="612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15" name="CustomShape 778"/>
          <p:cNvSpPr/>
          <p:nvPr/>
        </p:nvSpPr>
        <p:spPr>
          <a:xfrm>
            <a:off x="6567840" y="4399920"/>
            <a:ext cx="84960" cy="6120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16" name="CustomShape 779"/>
          <p:cNvSpPr/>
          <p:nvPr/>
        </p:nvSpPr>
        <p:spPr>
          <a:xfrm>
            <a:off x="6657120" y="44607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17" name="CustomShape 780"/>
          <p:cNvSpPr/>
          <p:nvPr/>
        </p:nvSpPr>
        <p:spPr>
          <a:xfrm>
            <a:off x="6567840" y="44607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18" name="CustomShape 781"/>
          <p:cNvSpPr/>
          <p:nvPr/>
        </p:nvSpPr>
        <p:spPr>
          <a:xfrm>
            <a:off x="6657120" y="452160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19" name="CustomShape 782"/>
          <p:cNvSpPr/>
          <p:nvPr/>
        </p:nvSpPr>
        <p:spPr>
          <a:xfrm>
            <a:off x="6567840" y="45216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20" name="CustomShape 783"/>
          <p:cNvSpPr/>
          <p:nvPr/>
        </p:nvSpPr>
        <p:spPr>
          <a:xfrm>
            <a:off x="6657120" y="45828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21" name="CustomShape 784"/>
          <p:cNvSpPr/>
          <p:nvPr/>
        </p:nvSpPr>
        <p:spPr>
          <a:xfrm>
            <a:off x="6567840" y="4582800"/>
            <a:ext cx="84960" cy="6192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22" name="CustomShape 785"/>
          <p:cNvSpPr/>
          <p:nvPr/>
        </p:nvSpPr>
        <p:spPr>
          <a:xfrm>
            <a:off x="6657120" y="4644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23" name="CustomShape 786"/>
          <p:cNvSpPr/>
          <p:nvPr/>
        </p:nvSpPr>
        <p:spPr>
          <a:xfrm>
            <a:off x="6567840" y="46440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24" name="CustomShape 787"/>
          <p:cNvSpPr/>
          <p:nvPr/>
        </p:nvSpPr>
        <p:spPr>
          <a:xfrm>
            <a:off x="6657120" y="4704840"/>
            <a:ext cx="8496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25" name="CustomShape 788"/>
          <p:cNvSpPr/>
          <p:nvPr/>
        </p:nvSpPr>
        <p:spPr>
          <a:xfrm>
            <a:off x="6567840" y="4704840"/>
            <a:ext cx="84960" cy="61560"/>
          </a:xfrm>
          <a:prstGeom prst="rect">
            <a:avLst/>
          </a:prstGeom>
          <a:solidFill>
            <a:srgbClr val="666666"/>
          </a:solidFill>
          <a:ln w="29160">
            <a:solidFill>
              <a:srgbClr val="000000"/>
            </a:solidFill>
            <a:round/>
          </a:ln>
        </p:spPr>
      </p:sp>
      <p:sp>
        <p:nvSpPr>
          <p:cNvPr id="826" name="CustomShape 789"/>
          <p:cNvSpPr/>
          <p:nvPr/>
        </p:nvSpPr>
        <p:spPr>
          <a:xfrm>
            <a:off x="6657120" y="4766040"/>
            <a:ext cx="8496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27" name="CustomShape 790"/>
          <p:cNvSpPr/>
          <p:nvPr/>
        </p:nvSpPr>
        <p:spPr>
          <a:xfrm>
            <a:off x="6567840" y="47660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28" name="CustomShape 791"/>
          <p:cNvSpPr/>
          <p:nvPr/>
        </p:nvSpPr>
        <p:spPr>
          <a:xfrm>
            <a:off x="6657120" y="4826880"/>
            <a:ext cx="8496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29" name="CustomShape 792"/>
          <p:cNvSpPr/>
          <p:nvPr/>
        </p:nvSpPr>
        <p:spPr>
          <a:xfrm>
            <a:off x="6567840" y="482688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0" name="CustomShape 793"/>
          <p:cNvSpPr/>
          <p:nvPr/>
        </p:nvSpPr>
        <p:spPr>
          <a:xfrm>
            <a:off x="6739920" y="293436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1" name="CustomShape 794"/>
          <p:cNvSpPr/>
          <p:nvPr/>
        </p:nvSpPr>
        <p:spPr>
          <a:xfrm>
            <a:off x="6739920" y="29952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2" name="CustomShape 795"/>
          <p:cNvSpPr/>
          <p:nvPr/>
        </p:nvSpPr>
        <p:spPr>
          <a:xfrm>
            <a:off x="6739920" y="30564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3" name="CustomShape 796"/>
          <p:cNvSpPr/>
          <p:nvPr/>
        </p:nvSpPr>
        <p:spPr>
          <a:xfrm>
            <a:off x="6739920" y="3117600"/>
            <a:ext cx="8496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34" name="CustomShape 797"/>
          <p:cNvSpPr/>
          <p:nvPr/>
        </p:nvSpPr>
        <p:spPr>
          <a:xfrm>
            <a:off x="6739920" y="317880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5" name="CustomShape 798"/>
          <p:cNvSpPr/>
          <p:nvPr/>
        </p:nvSpPr>
        <p:spPr>
          <a:xfrm>
            <a:off x="6739920" y="3239640"/>
            <a:ext cx="8496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36" name="CustomShape 799"/>
          <p:cNvSpPr/>
          <p:nvPr/>
        </p:nvSpPr>
        <p:spPr>
          <a:xfrm>
            <a:off x="6739920" y="3300840"/>
            <a:ext cx="8496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7" name="CustomShape 800"/>
          <p:cNvSpPr/>
          <p:nvPr/>
        </p:nvSpPr>
        <p:spPr>
          <a:xfrm>
            <a:off x="6739920" y="3361680"/>
            <a:ext cx="84960" cy="6156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38" name="CustomShape 801"/>
          <p:cNvSpPr/>
          <p:nvPr/>
        </p:nvSpPr>
        <p:spPr>
          <a:xfrm>
            <a:off x="6739920" y="3422880"/>
            <a:ext cx="84960" cy="612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39" name="CustomShape 802"/>
          <p:cNvSpPr/>
          <p:nvPr/>
        </p:nvSpPr>
        <p:spPr>
          <a:xfrm>
            <a:off x="6739920" y="3483360"/>
            <a:ext cx="8496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40" name="CustomShape 803"/>
          <p:cNvSpPr/>
          <p:nvPr/>
        </p:nvSpPr>
        <p:spPr>
          <a:xfrm>
            <a:off x="6739920" y="354420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1" name="CustomShape 804"/>
          <p:cNvSpPr/>
          <p:nvPr/>
        </p:nvSpPr>
        <p:spPr>
          <a:xfrm>
            <a:off x="6739920" y="3605400"/>
            <a:ext cx="8496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2" name="CustomShape 805"/>
          <p:cNvSpPr/>
          <p:nvPr/>
        </p:nvSpPr>
        <p:spPr>
          <a:xfrm>
            <a:off x="6739920" y="3666600"/>
            <a:ext cx="8496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3" name="CustomShape 806"/>
          <p:cNvSpPr/>
          <p:nvPr/>
        </p:nvSpPr>
        <p:spPr>
          <a:xfrm>
            <a:off x="6734520" y="3727800"/>
            <a:ext cx="8460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44" name="CustomShape 807"/>
          <p:cNvSpPr/>
          <p:nvPr/>
        </p:nvSpPr>
        <p:spPr>
          <a:xfrm>
            <a:off x="6734520" y="37890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5" name="CustomShape 808"/>
          <p:cNvSpPr/>
          <p:nvPr/>
        </p:nvSpPr>
        <p:spPr>
          <a:xfrm>
            <a:off x="6734520" y="38498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46" name="CustomShape 809"/>
          <p:cNvSpPr/>
          <p:nvPr/>
        </p:nvSpPr>
        <p:spPr>
          <a:xfrm>
            <a:off x="6734520" y="391140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7" name="CustomShape 810"/>
          <p:cNvSpPr/>
          <p:nvPr/>
        </p:nvSpPr>
        <p:spPr>
          <a:xfrm>
            <a:off x="6734520" y="3972600"/>
            <a:ext cx="84600" cy="6192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</p:sp>
      <p:sp>
        <p:nvSpPr>
          <p:cNvPr id="848" name="CustomShape 811"/>
          <p:cNvSpPr/>
          <p:nvPr/>
        </p:nvSpPr>
        <p:spPr>
          <a:xfrm>
            <a:off x="6734520" y="4033800"/>
            <a:ext cx="8460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49" name="CustomShape 812"/>
          <p:cNvSpPr/>
          <p:nvPr/>
        </p:nvSpPr>
        <p:spPr>
          <a:xfrm>
            <a:off x="6734520" y="4094640"/>
            <a:ext cx="8460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50" name="CustomShape 813"/>
          <p:cNvSpPr/>
          <p:nvPr/>
        </p:nvSpPr>
        <p:spPr>
          <a:xfrm>
            <a:off x="6734520" y="4155480"/>
            <a:ext cx="8460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51" name="CustomShape 814"/>
          <p:cNvSpPr/>
          <p:nvPr/>
        </p:nvSpPr>
        <p:spPr>
          <a:xfrm>
            <a:off x="6742800" y="4216320"/>
            <a:ext cx="84240" cy="62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52" name="CustomShape 815"/>
          <p:cNvSpPr/>
          <p:nvPr/>
        </p:nvSpPr>
        <p:spPr>
          <a:xfrm>
            <a:off x="6742800" y="427752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53" name="CustomShape 816"/>
          <p:cNvSpPr/>
          <p:nvPr/>
        </p:nvSpPr>
        <p:spPr>
          <a:xfrm>
            <a:off x="6742800" y="4338720"/>
            <a:ext cx="84240" cy="6192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54" name="CustomShape 817"/>
          <p:cNvSpPr/>
          <p:nvPr/>
        </p:nvSpPr>
        <p:spPr>
          <a:xfrm>
            <a:off x="6742800" y="4399920"/>
            <a:ext cx="84240" cy="6120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55" name="CustomShape 818"/>
          <p:cNvSpPr/>
          <p:nvPr/>
        </p:nvSpPr>
        <p:spPr>
          <a:xfrm>
            <a:off x="6742800" y="4460760"/>
            <a:ext cx="84240" cy="6156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56" name="CustomShape 819"/>
          <p:cNvSpPr/>
          <p:nvPr/>
        </p:nvSpPr>
        <p:spPr>
          <a:xfrm>
            <a:off x="6742800" y="4521600"/>
            <a:ext cx="84240" cy="61920"/>
          </a:xfrm>
          <a:prstGeom prst="rect">
            <a:avLst/>
          </a:prstGeom>
          <a:solidFill>
            <a:srgbClr val="999999"/>
          </a:solidFill>
          <a:ln w="29160">
            <a:solidFill>
              <a:srgbClr val="000000"/>
            </a:solidFill>
            <a:round/>
          </a:ln>
        </p:spPr>
      </p:sp>
      <p:sp>
        <p:nvSpPr>
          <p:cNvPr id="857" name="CustomShape 820"/>
          <p:cNvSpPr/>
          <p:nvPr/>
        </p:nvSpPr>
        <p:spPr>
          <a:xfrm>
            <a:off x="6742800" y="4582800"/>
            <a:ext cx="84240" cy="61920"/>
          </a:xfrm>
          <a:prstGeom prst="rect">
            <a:avLst/>
          </a:prstGeom>
          <a:solidFill>
            <a:srgbClr val="1c1c1c"/>
          </a:solidFill>
          <a:ln w="29160">
            <a:solidFill>
              <a:srgbClr val="000000"/>
            </a:solidFill>
            <a:round/>
          </a:ln>
        </p:spPr>
      </p:sp>
      <p:sp>
        <p:nvSpPr>
          <p:cNvPr id="858" name="CustomShape 821"/>
          <p:cNvSpPr/>
          <p:nvPr/>
        </p:nvSpPr>
        <p:spPr>
          <a:xfrm>
            <a:off x="6742800" y="464400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59" name="CustomShape 822"/>
          <p:cNvSpPr/>
          <p:nvPr/>
        </p:nvSpPr>
        <p:spPr>
          <a:xfrm>
            <a:off x="6742800" y="47048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60" name="CustomShape 823"/>
          <p:cNvSpPr/>
          <p:nvPr/>
        </p:nvSpPr>
        <p:spPr>
          <a:xfrm>
            <a:off x="6742800" y="476604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61" name="CustomShape 824"/>
          <p:cNvSpPr/>
          <p:nvPr/>
        </p:nvSpPr>
        <p:spPr>
          <a:xfrm>
            <a:off x="6742800" y="4826880"/>
            <a:ext cx="84240" cy="615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</p:sp>
      <p:sp>
        <p:nvSpPr>
          <p:cNvPr id="862" name="CustomShape 825"/>
          <p:cNvSpPr/>
          <p:nvPr/>
        </p:nvSpPr>
        <p:spPr>
          <a:xfrm>
            <a:off x="5868360" y="515520"/>
            <a:ext cx="1856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COPD Subjects</a:t>
            </a:r>
            <a:endParaRPr/>
          </a:p>
        </p:txBody>
      </p:sp>
      <p:sp>
        <p:nvSpPr>
          <p:cNvPr id="863" name="CustomShape 826"/>
          <p:cNvSpPr/>
          <p:nvPr/>
        </p:nvSpPr>
        <p:spPr>
          <a:xfrm rot="16200000">
            <a:off x="1386720" y="3671280"/>
            <a:ext cx="1812600" cy="318600"/>
          </a:xfrm>
          <a:prstGeom prst="rect">
            <a:avLst/>
          </a:prstGeom>
          <a:noFill/>
          <a:ln>
            <a:noFill/>
          </a:ln>
        </p:spPr>
        <p:txBody>
          <a:bodyPr lIns="45000" rIns="45000" tIns="90000" bIns="90000"/>
          <a:p>
            <a:r>
              <a:rPr b="1" lang="en-US" sz="1600">
                <a:latin typeface="Arial"/>
              </a:rPr>
              <a:t>Gene expression</a:t>
            </a:r>
            <a:endParaRPr/>
          </a:p>
        </p:txBody>
      </p:sp>
      <p:sp>
        <p:nvSpPr>
          <p:cNvPr id="864" name="CustomShape 827"/>
          <p:cNvSpPr/>
          <p:nvPr/>
        </p:nvSpPr>
        <p:spPr>
          <a:xfrm>
            <a:off x="4023000" y="6744240"/>
            <a:ext cx="16066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Transition Matrix</a:t>
            </a:r>
            <a:endParaRPr/>
          </a:p>
        </p:txBody>
      </p:sp>
      <p:sp>
        <p:nvSpPr>
          <p:cNvPr id="865" name="CustomShape 828"/>
          <p:cNvSpPr/>
          <p:nvPr/>
        </p:nvSpPr>
        <p:spPr>
          <a:xfrm>
            <a:off x="2054880" y="5427720"/>
            <a:ext cx="2108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Smokers Network</a:t>
            </a:r>
            <a:endParaRPr/>
          </a:p>
        </p:txBody>
      </p:sp>
      <p:sp>
        <p:nvSpPr>
          <p:cNvPr id="866" name="CustomShape 829"/>
          <p:cNvSpPr/>
          <p:nvPr/>
        </p:nvSpPr>
        <p:spPr>
          <a:xfrm>
            <a:off x="5674680" y="5398200"/>
            <a:ext cx="18050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COPD Network</a:t>
            </a:r>
            <a:endParaRPr/>
          </a:p>
        </p:txBody>
      </p:sp>
      <p:sp>
        <p:nvSpPr>
          <p:cNvPr id="867" name="CustomShape 830"/>
          <p:cNvSpPr/>
          <p:nvPr/>
        </p:nvSpPr>
        <p:spPr>
          <a:xfrm>
            <a:off x="2348640" y="510480"/>
            <a:ext cx="11574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Smokers</a:t>
            </a:r>
            <a:endParaRPr/>
          </a:p>
        </p:txBody>
      </p:sp>
      <p:sp>
        <p:nvSpPr>
          <p:cNvPr id="868" name="Line 831"/>
          <p:cNvSpPr/>
          <p:nvPr/>
        </p:nvSpPr>
        <p:spPr>
          <a:xfrm>
            <a:off x="3031920" y="4964040"/>
            <a:ext cx="0" cy="464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9" name="Line 832"/>
          <p:cNvSpPr/>
          <p:nvPr/>
        </p:nvSpPr>
        <p:spPr>
          <a:xfrm>
            <a:off x="6587280" y="4951080"/>
            <a:ext cx="0" cy="464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0" name="CustomShape 833"/>
          <p:cNvSpPr/>
          <p:nvPr/>
        </p:nvSpPr>
        <p:spPr>
          <a:xfrm rot="16200000">
            <a:off x="5023080" y="3595320"/>
            <a:ext cx="1812600" cy="318600"/>
          </a:xfrm>
          <a:prstGeom prst="rect">
            <a:avLst/>
          </a:prstGeom>
          <a:noFill/>
          <a:ln>
            <a:noFill/>
          </a:ln>
        </p:spPr>
        <p:txBody>
          <a:bodyPr lIns="45000" rIns="45000" tIns="90000" bIns="90000"/>
          <a:p>
            <a:r>
              <a:rPr b="1" lang="en-US" sz="1600">
                <a:latin typeface="Arial"/>
              </a:rPr>
              <a:t>Gene expression</a:t>
            </a:r>
            <a:endParaRPr/>
          </a:p>
        </p:txBody>
      </p:sp>
      <p:sp>
        <p:nvSpPr>
          <p:cNvPr id="871" name="CustomShape 834"/>
          <p:cNvSpPr/>
          <p:nvPr/>
        </p:nvSpPr>
        <p:spPr>
          <a:xfrm>
            <a:off x="4042080" y="3359880"/>
            <a:ext cx="1413360" cy="30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[Analysis Name]</a:t>
            </a:r>
            <a:endParaRPr/>
          </a:p>
        </p:txBody>
      </p:sp>
      <p:pic>
        <p:nvPicPr>
          <p:cNvPr id="8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05880" y="3790800"/>
            <a:ext cx="1118880" cy="855720"/>
          </a:xfrm>
          <a:prstGeom prst="rect">
            <a:avLst/>
          </a:prstGeom>
          <a:ln>
            <a:noFill/>
          </a:ln>
        </p:spPr>
      </p:pic>
      <p:sp>
        <p:nvSpPr>
          <p:cNvPr id="873" name="CustomShape 835"/>
          <p:cNvSpPr/>
          <p:nvPr/>
        </p:nvSpPr>
        <p:spPr>
          <a:xfrm>
            <a:off x="2689920" y="1504080"/>
            <a:ext cx="51120" cy="180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74" name="CustomShape 836"/>
          <p:cNvSpPr/>
          <p:nvPr/>
        </p:nvSpPr>
        <p:spPr>
          <a:xfrm>
            <a:off x="2664000" y="1426680"/>
            <a:ext cx="102600" cy="10260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75" name="CustomShape 837"/>
          <p:cNvSpPr/>
          <p:nvPr/>
        </p:nvSpPr>
        <p:spPr>
          <a:xfrm>
            <a:off x="2612160" y="1555920"/>
            <a:ext cx="206280" cy="18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76" name="CustomShape 838"/>
          <p:cNvSpPr/>
          <p:nvPr/>
        </p:nvSpPr>
        <p:spPr>
          <a:xfrm rot="4800000">
            <a:off x="2675160" y="1713600"/>
            <a:ext cx="132840" cy="270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77" name="CustomShape 839"/>
          <p:cNvSpPr/>
          <p:nvPr/>
        </p:nvSpPr>
        <p:spPr>
          <a:xfrm>
            <a:off x="2646720" y="1601280"/>
            <a:ext cx="123480" cy="9756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878" name="CustomShape 840"/>
          <p:cNvSpPr/>
          <p:nvPr/>
        </p:nvSpPr>
        <p:spPr>
          <a:xfrm>
            <a:off x="2682720" y="1971000"/>
            <a:ext cx="51120" cy="180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79" name="CustomShape 841"/>
          <p:cNvSpPr/>
          <p:nvPr/>
        </p:nvSpPr>
        <p:spPr>
          <a:xfrm>
            <a:off x="2656800" y="1893600"/>
            <a:ext cx="102960" cy="10296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0" name="CustomShape 842"/>
          <p:cNvSpPr/>
          <p:nvPr/>
        </p:nvSpPr>
        <p:spPr>
          <a:xfrm>
            <a:off x="2604960" y="2022840"/>
            <a:ext cx="206640" cy="18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1" name="CustomShape 843"/>
          <p:cNvSpPr/>
          <p:nvPr/>
        </p:nvSpPr>
        <p:spPr>
          <a:xfrm rot="4800000">
            <a:off x="2667960" y="2180520"/>
            <a:ext cx="132840" cy="270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2" name="CustomShape 844"/>
          <p:cNvSpPr/>
          <p:nvPr/>
        </p:nvSpPr>
        <p:spPr>
          <a:xfrm>
            <a:off x="2639520" y="2068200"/>
            <a:ext cx="123480" cy="9756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883" name="CustomShape 845"/>
          <p:cNvSpPr/>
          <p:nvPr/>
        </p:nvSpPr>
        <p:spPr>
          <a:xfrm>
            <a:off x="3195720" y="1504080"/>
            <a:ext cx="51480" cy="180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4" name="CustomShape 846"/>
          <p:cNvSpPr/>
          <p:nvPr/>
        </p:nvSpPr>
        <p:spPr>
          <a:xfrm>
            <a:off x="3169800" y="1426680"/>
            <a:ext cx="102960" cy="10260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5" name="CustomShape 847"/>
          <p:cNvSpPr/>
          <p:nvPr/>
        </p:nvSpPr>
        <p:spPr>
          <a:xfrm>
            <a:off x="3118320" y="1555920"/>
            <a:ext cx="206280" cy="18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6" name="CustomShape 848"/>
          <p:cNvSpPr/>
          <p:nvPr/>
        </p:nvSpPr>
        <p:spPr>
          <a:xfrm rot="16824000">
            <a:off x="3128400" y="1711440"/>
            <a:ext cx="132480" cy="273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7" name="CustomShape 849"/>
          <p:cNvSpPr/>
          <p:nvPr/>
        </p:nvSpPr>
        <p:spPr>
          <a:xfrm rot="4800000">
            <a:off x="3180960" y="1713600"/>
            <a:ext cx="132840" cy="270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888" name="CustomShape 850"/>
          <p:cNvSpPr/>
          <p:nvPr/>
        </p:nvSpPr>
        <p:spPr>
          <a:xfrm>
            <a:off x="3152520" y="1601280"/>
            <a:ext cx="123480" cy="9756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889" name="CustomShape 851"/>
          <p:cNvSpPr/>
          <p:nvPr/>
        </p:nvSpPr>
        <p:spPr>
          <a:xfrm>
            <a:off x="2948400" y="1209960"/>
            <a:ext cx="51120" cy="180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0" name="CustomShape 852"/>
          <p:cNvSpPr/>
          <p:nvPr/>
        </p:nvSpPr>
        <p:spPr>
          <a:xfrm>
            <a:off x="2922480" y="1132200"/>
            <a:ext cx="102600" cy="1026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1" name="CustomShape 853"/>
          <p:cNvSpPr/>
          <p:nvPr/>
        </p:nvSpPr>
        <p:spPr>
          <a:xfrm>
            <a:off x="2871000" y="126144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2" name="CustomShape 854"/>
          <p:cNvSpPr/>
          <p:nvPr/>
        </p:nvSpPr>
        <p:spPr>
          <a:xfrm rot="16824000">
            <a:off x="2881440" y="1417680"/>
            <a:ext cx="13284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3" name="CustomShape 855"/>
          <p:cNvSpPr/>
          <p:nvPr/>
        </p:nvSpPr>
        <p:spPr>
          <a:xfrm rot="4800000">
            <a:off x="2934000" y="1419480"/>
            <a:ext cx="133200" cy="270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4" name="CustomShape 856"/>
          <p:cNvSpPr/>
          <p:nvPr/>
        </p:nvSpPr>
        <p:spPr>
          <a:xfrm>
            <a:off x="2915640" y="1692360"/>
            <a:ext cx="51120" cy="180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5" name="CustomShape 857"/>
          <p:cNvSpPr/>
          <p:nvPr/>
        </p:nvSpPr>
        <p:spPr>
          <a:xfrm>
            <a:off x="2889720" y="1614960"/>
            <a:ext cx="102600" cy="1026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6" name="CustomShape 858"/>
          <p:cNvSpPr/>
          <p:nvPr/>
        </p:nvSpPr>
        <p:spPr>
          <a:xfrm>
            <a:off x="2838240" y="174420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7" name="CustomShape 859"/>
          <p:cNvSpPr/>
          <p:nvPr/>
        </p:nvSpPr>
        <p:spPr>
          <a:xfrm rot="16824000">
            <a:off x="2848320" y="1899720"/>
            <a:ext cx="13248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8" name="CustomShape 860"/>
          <p:cNvSpPr/>
          <p:nvPr/>
        </p:nvSpPr>
        <p:spPr>
          <a:xfrm rot="4800000">
            <a:off x="2901240" y="1902240"/>
            <a:ext cx="133200" cy="270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899" name="CustomShape 861"/>
          <p:cNvSpPr/>
          <p:nvPr/>
        </p:nvSpPr>
        <p:spPr>
          <a:xfrm>
            <a:off x="3148560" y="1942920"/>
            <a:ext cx="51120" cy="180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00" name="CustomShape 862"/>
          <p:cNvSpPr/>
          <p:nvPr/>
        </p:nvSpPr>
        <p:spPr>
          <a:xfrm>
            <a:off x="3122640" y="1865520"/>
            <a:ext cx="102600" cy="1026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01" name="CustomShape 863"/>
          <p:cNvSpPr/>
          <p:nvPr/>
        </p:nvSpPr>
        <p:spPr>
          <a:xfrm>
            <a:off x="3070800" y="199476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02" name="CustomShape 864"/>
          <p:cNvSpPr/>
          <p:nvPr/>
        </p:nvSpPr>
        <p:spPr>
          <a:xfrm rot="16824000">
            <a:off x="3081240" y="2150280"/>
            <a:ext cx="13248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03" name="CustomShape 865"/>
          <p:cNvSpPr/>
          <p:nvPr/>
        </p:nvSpPr>
        <p:spPr>
          <a:xfrm rot="4800000">
            <a:off x="3133440" y="2152440"/>
            <a:ext cx="132840" cy="270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04" name="CustomShape 866"/>
          <p:cNvSpPr/>
          <p:nvPr/>
        </p:nvSpPr>
        <p:spPr>
          <a:xfrm>
            <a:off x="3362400" y="2079000"/>
            <a:ext cx="51120" cy="1803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05" name="CustomShape 867"/>
          <p:cNvSpPr/>
          <p:nvPr/>
        </p:nvSpPr>
        <p:spPr>
          <a:xfrm>
            <a:off x="3336480" y="2001240"/>
            <a:ext cx="102600" cy="10296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06" name="CustomShape 868"/>
          <p:cNvSpPr/>
          <p:nvPr/>
        </p:nvSpPr>
        <p:spPr>
          <a:xfrm>
            <a:off x="3284640" y="2130480"/>
            <a:ext cx="206280" cy="18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07" name="CustomShape 869"/>
          <p:cNvSpPr/>
          <p:nvPr/>
        </p:nvSpPr>
        <p:spPr>
          <a:xfrm rot="16824000">
            <a:off x="3295080" y="2286360"/>
            <a:ext cx="132480" cy="273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08" name="CustomShape 870"/>
          <p:cNvSpPr/>
          <p:nvPr/>
        </p:nvSpPr>
        <p:spPr>
          <a:xfrm rot="4800000">
            <a:off x="3347280" y="2288160"/>
            <a:ext cx="132840" cy="270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09" name="CustomShape 871"/>
          <p:cNvSpPr/>
          <p:nvPr/>
        </p:nvSpPr>
        <p:spPr>
          <a:xfrm>
            <a:off x="3318840" y="2176200"/>
            <a:ext cx="123480" cy="9756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10" name="CustomShape 872"/>
          <p:cNvSpPr/>
          <p:nvPr/>
        </p:nvSpPr>
        <p:spPr>
          <a:xfrm>
            <a:off x="3465720" y="1665360"/>
            <a:ext cx="51120" cy="180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1" name="CustomShape 873"/>
          <p:cNvSpPr/>
          <p:nvPr/>
        </p:nvSpPr>
        <p:spPr>
          <a:xfrm>
            <a:off x="3439800" y="1587600"/>
            <a:ext cx="102600" cy="10296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2" name="CustomShape 874"/>
          <p:cNvSpPr/>
          <p:nvPr/>
        </p:nvSpPr>
        <p:spPr>
          <a:xfrm>
            <a:off x="3387960" y="171684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3" name="CustomShape 875"/>
          <p:cNvSpPr/>
          <p:nvPr/>
        </p:nvSpPr>
        <p:spPr>
          <a:xfrm rot="16824000">
            <a:off x="3398760" y="1873080"/>
            <a:ext cx="13284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4" name="CustomShape 876"/>
          <p:cNvSpPr/>
          <p:nvPr/>
        </p:nvSpPr>
        <p:spPr>
          <a:xfrm rot="4800000">
            <a:off x="3451320" y="1874880"/>
            <a:ext cx="13284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5" name="CustomShape 877"/>
          <p:cNvSpPr/>
          <p:nvPr/>
        </p:nvSpPr>
        <p:spPr>
          <a:xfrm>
            <a:off x="2717280" y="1038600"/>
            <a:ext cx="51120" cy="180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6" name="CustomShape 878"/>
          <p:cNvSpPr/>
          <p:nvPr/>
        </p:nvSpPr>
        <p:spPr>
          <a:xfrm>
            <a:off x="2691360" y="961200"/>
            <a:ext cx="102600" cy="1026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7" name="CustomShape 879"/>
          <p:cNvSpPr/>
          <p:nvPr/>
        </p:nvSpPr>
        <p:spPr>
          <a:xfrm>
            <a:off x="2639520" y="109044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8" name="CustomShape 880"/>
          <p:cNvSpPr/>
          <p:nvPr/>
        </p:nvSpPr>
        <p:spPr>
          <a:xfrm rot="16824000">
            <a:off x="2649960" y="1245960"/>
            <a:ext cx="13248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19" name="CustomShape 881"/>
          <p:cNvSpPr/>
          <p:nvPr/>
        </p:nvSpPr>
        <p:spPr>
          <a:xfrm rot="4800000">
            <a:off x="2702160" y="1248120"/>
            <a:ext cx="132840" cy="270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0" name="CustomShape 882"/>
          <p:cNvSpPr/>
          <p:nvPr/>
        </p:nvSpPr>
        <p:spPr>
          <a:xfrm>
            <a:off x="3465720" y="1199880"/>
            <a:ext cx="51120" cy="180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1" name="CustomShape 883"/>
          <p:cNvSpPr/>
          <p:nvPr/>
        </p:nvSpPr>
        <p:spPr>
          <a:xfrm>
            <a:off x="3439800" y="1122480"/>
            <a:ext cx="102600" cy="1026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2" name="CustomShape 884"/>
          <p:cNvSpPr/>
          <p:nvPr/>
        </p:nvSpPr>
        <p:spPr>
          <a:xfrm>
            <a:off x="3387960" y="1251720"/>
            <a:ext cx="206280" cy="187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3" name="CustomShape 885"/>
          <p:cNvSpPr/>
          <p:nvPr/>
        </p:nvSpPr>
        <p:spPr>
          <a:xfrm rot="16824000">
            <a:off x="3398400" y="1407240"/>
            <a:ext cx="13248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4" name="CustomShape 886"/>
          <p:cNvSpPr/>
          <p:nvPr/>
        </p:nvSpPr>
        <p:spPr>
          <a:xfrm rot="4800000">
            <a:off x="3451320" y="1409400"/>
            <a:ext cx="132840" cy="273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25" name="CustomShape 887"/>
          <p:cNvSpPr/>
          <p:nvPr/>
        </p:nvSpPr>
        <p:spPr>
          <a:xfrm>
            <a:off x="3207240" y="1090440"/>
            <a:ext cx="51120" cy="1807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26" name="CustomShape 888"/>
          <p:cNvSpPr/>
          <p:nvPr/>
        </p:nvSpPr>
        <p:spPr>
          <a:xfrm>
            <a:off x="3181320" y="1013040"/>
            <a:ext cx="102600" cy="10260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27" name="CustomShape 889"/>
          <p:cNvSpPr/>
          <p:nvPr/>
        </p:nvSpPr>
        <p:spPr>
          <a:xfrm>
            <a:off x="3129480" y="1142280"/>
            <a:ext cx="206280" cy="183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28" name="CustomShape 890"/>
          <p:cNvSpPr/>
          <p:nvPr/>
        </p:nvSpPr>
        <p:spPr>
          <a:xfrm rot="16824000">
            <a:off x="3139920" y="1297800"/>
            <a:ext cx="132480" cy="273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29" name="CustomShape 891"/>
          <p:cNvSpPr/>
          <p:nvPr/>
        </p:nvSpPr>
        <p:spPr>
          <a:xfrm rot="4800000">
            <a:off x="3192120" y="1299600"/>
            <a:ext cx="132840" cy="270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0" name="CustomShape 892"/>
          <p:cNvSpPr/>
          <p:nvPr/>
        </p:nvSpPr>
        <p:spPr>
          <a:xfrm>
            <a:off x="3163680" y="1187640"/>
            <a:ext cx="123480" cy="9756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31" name="CustomShape 893"/>
          <p:cNvSpPr/>
          <p:nvPr/>
        </p:nvSpPr>
        <p:spPr>
          <a:xfrm>
            <a:off x="7027920" y="1305000"/>
            <a:ext cx="47160" cy="1663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2" name="CustomShape 894"/>
          <p:cNvSpPr/>
          <p:nvPr/>
        </p:nvSpPr>
        <p:spPr>
          <a:xfrm>
            <a:off x="7004160" y="1233360"/>
            <a:ext cx="94680" cy="9468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3" name="CustomShape 895"/>
          <p:cNvSpPr/>
          <p:nvPr/>
        </p:nvSpPr>
        <p:spPr>
          <a:xfrm>
            <a:off x="6956640" y="1352520"/>
            <a:ext cx="190080" cy="1728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4" name="CustomShape 896"/>
          <p:cNvSpPr/>
          <p:nvPr/>
        </p:nvSpPr>
        <p:spPr>
          <a:xfrm rot="16824000">
            <a:off x="6966000" y="1495800"/>
            <a:ext cx="122400" cy="255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5" name="CustomShape 897"/>
          <p:cNvSpPr/>
          <p:nvPr/>
        </p:nvSpPr>
        <p:spPr>
          <a:xfrm rot="4800000">
            <a:off x="7014600" y="1497960"/>
            <a:ext cx="12204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6" name="CustomShape 898"/>
          <p:cNvSpPr/>
          <p:nvPr/>
        </p:nvSpPr>
        <p:spPr>
          <a:xfrm>
            <a:off x="6987960" y="1394280"/>
            <a:ext cx="114120" cy="9000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37" name="CustomShape 899"/>
          <p:cNvSpPr/>
          <p:nvPr/>
        </p:nvSpPr>
        <p:spPr>
          <a:xfrm>
            <a:off x="6647760" y="1777680"/>
            <a:ext cx="46800" cy="1659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8" name="CustomShape 900"/>
          <p:cNvSpPr/>
          <p:nvPr/>
        </p:nvSpPr>
        <p:spPr>
          <a:xfrm>
            <a:off x="6623640" y="1706040"/>
            <a:ext cx="94680" cy="9468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39" name="CustomShape 901"/>
          <p:cNvSpPr/>
          <p:nvPr/>
        </p:nvSpPr>
        <p:spPr>
          <a:xfrm>
            <a:off x="6575760" y="1825200"/>
            <a:ext cx="190440" cy="1728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40" name="CustomShape 902"/>
          <p:cNvSpPr/>
          <p:nvPr/>
        </p:nvSpPr>
        <p:spPr>
          <a:xfrm rot="16824000">
            <a:off x="6585480" y="1968480"/>
            <a:ext cx="12204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41" name="CustomShape 903"/>
          <p:cNvSpPr/>
          <p:nvPr/>
        </p:nvSpPr>
        <p:spPr>
          <a:xfrm rot="4800000">
            <a:off x="6634080" y="1970640"/>
            <a:ext cx="122040" cy="2484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42" name="CustomShape 904"/>
          <p:cNvSpPr/>
          <p:nvPr/>
        </p:nvSpPr>
        <p:spPr>
          <a:xfrm>
            <a:off x="6607800" y="1866600"/>
            <a:ext cx="113400" cy="9000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43" name="CustomShape 905"/>
          <p:cNvSpPr/>
          <p:nvPr/>
        </p:nvSpPr>
        <p:spPr>
          <a:xfrm>
            <a:off x="6770880" y="1496520"/>
            <a:ext cx="46800" cy="1663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4" name="CustomShape 906"/>
          <p:cNvSpPr/>
          <p:nvPr/>
        </p:nvSpPr>
        <p:spPr>
          <a:xfrm>
            <a:off x="6746760" y="1425600"/>
            <a:ext cx="94680" cy="9432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5" name="CustomShape 907"/>
          <p:cNvSpPr/>
          <p:nvPr/>
        </p:nvSpPr>
        <p:spPr>
          <a:xfrm>
            <a:off x="6698880" y="1544400"/>
            <a:ext cx="190440" cy="1728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6" name="CustomShape 908"/>
          <p:cNvSpPr/>
          <p:nvPr/>
        </p:nvSpPr>
        <p:spPr>
          <a:xfrm rot="16824000">
            <a:off x="6708600" y="1687680"/>
            <a:ext cx="122040" cy="252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7" name="CustomShape 909"/>
          <p:cNvSpPr/>
          <p:nvPr/>
        </p:nvSpPr>
        <p:spPr>
          <a:xfrm rot="4800000">
            <a:off x="6757200" y="1689840"/>
            <a:ext cx="122040" cy="2484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8" name="CustomShape 910"/>
          <p:cNvSpPr/>
          <p:nvPr/>
        </p:nvSpPr>
        <p:spPr>
          <a:xfrm>
            <a:off x="6981120" y="1776600"/>
            <a:ext cx="47160" cy="1663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49" name="CustomShape 911"/>
          <p:cNvSpPr/>
          <p:nvPr/>
        </p:nvSpPr>
        <p:spPr>
          <a:xfrm>
            <a:off x="6957000" y="1705320"/>
            <a:ext cx="94680" cy="9468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50" name="CustomShape 912"/>
          <p:cNvSpPr/>
          <p:nvPr/>
        </p:nvSpPr>
        <p:spPr>
          <a:xfrm>
            <a:off x="6909480" y="1824480"/>
            <a:ext cx="190080" cy="1728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51" name="CustomShape 913"/>
          <p:cNvSpPr/>
          <p:nvPr/>
        </p:nvSpPr>
        <p:spPr>
          <a:xfrm rot="16824000">
            <a:off x="6919560" y="1968120"/>
            <a:ext cx="122040" cy="255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52" name="CustomShape 914"/>
          <p:cNvSpPr/>
          <p:nvPr/>
        </p:nvSpPr>
        <p:spPr>
          <a:xfrm rot="4800000">
            <a:off x="6967080" y="1969560"/>
            <a:ext cx="122400" cy="2484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53" name="CustomShape 915"/>
          <p:cNvSpPr/>
          <p:nvPr/>
        </p:nvSpPr>
        <p:spPr>
          <a:xfrm>
            <a:off x="6456960" y="1396800"/>
            <a:ext cx="47160" cy="1663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54" name="CustomShape 916"/>
          <p:cNvSpPr/>
          <p:nvPr/>
        </p:nvSpPr>
        <p:spPr>
          <a:xfrm>
            <a:off x="6433200" y="1325160"/>
            <a:ext cx="94320" cy="9468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55" name="CustomShape 917"/>
          <p:cNvSpPr/>
          <p:nvPr/>
        </p:nvSpPr>
        <p:spPr>
          <a:xfrm>
            <a:off x="6385680" y="1444680"/>
            <a:ext cx="189720" cy="1728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56" name="CustomShape 918"/>
          <p:cNvSpPr/>
          <p:nvPr/>
        </p:nvSpPr>
        <p:spPr>
          <a:xfrm rot="16824000">
            <a:off x="6394680" y="1587960"/>
            <a:ext cx="122400" cy="2484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57" name="CustomShape 919"/>
          <p:cNvSpPr/>
          <p:nvPr/>
        </p:nvSpPr>
        <p:spPr>
          <a:xfrm rot="4800000">
            <a:off x="6443280" y="1590120"/>
            <a:ext cx="12204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58" name="CustomShape 920"/>
          <p:cNvSpPr/>
          <p:nvPr/>
        </p:nvSpPr>
        <p:spPr>
          <a:xfrm>
            <a:off x="6417360" y="1486080"/>
            <a:ext cx="113400" cy="9000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59" name="CustomShape 921"/>
          <p:cNvSpPr/>
          <p:nvPr/>
        </p:nvSpPr>
        <p:spPr>
          <a:xfrm>
            <a:off x="6314040" y="1737000"/>
            <a:ext cx="47160" cy="1663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60" name="CustomShape 922"/>
          <p:cNvSpPr/>
          <p:nvPr/>
        </p:nvSpPr>
        <p:spPr>
          <a:xfrm>
            <a:off x="6290280" y="1665720"/>
            <a:ext cx="94680" cy="9468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61" name="CustomShape 923"/>
          <p:cNvSpPr/>
          <p:nvPr/>
        </p:nvSpPr>
        <p:spPr>
          <a:xfrm>
            <a:off x="6242760" y="1784880"/>
            <a:ext cx="190080" cy="1728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62" name="CustomShape 924"/>
          <p:cNvSpPr/>
          <p:nvPr/>
        </p:nvSpPr>
        <p:spPr>
          <a:xfrm rot="16824000">
            <a:off x="6252480" y="1928520"/>
            <a:ext cx="122400" cy="252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63" name="CustomShape 925"/>
          <p:cNvSpPr/>
          <p:nvPr/>
        </p:nvSpPr>
        <p:spPr>
          <a:xfrm rot="4800000">
            <a:off x="6301080" y="1929600"/>
            <a:ext cx="122400" cy="2520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64" name="CustomShape 926"/>
          <p:cNvSpPr/>
          <p:nvPr/>
        </p:nvSpPr>
        <p:spPr>
          <a:xfrm>
            <a:off x="6742080" y="1096560"/>
            <a:ext cx="47520" cy="1663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65" name="CustomShape 927"/>
          <p:cNvSpPr/>
          <p:nvPr/>
        </p:nvSpPr>
        <p:spPr>
          <a:xfrm>
            <a:off x="6718680" y="1024920"/>
            <a:ext cx="94320" cy="9468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66" name="CustomShape 928"/>
          <p:cNvSpPr/>
          <p:nvPr/>
        </p:nvSpPr>
        <p:spPr>
          <a:xfrm>
            <a:off x="6671160" y="1144080"/>
            <a:ext cx="189720" cy="169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67" name="CustomShape 929"/>
          <p:cNvSpPr/>
          <p:nvPr/>
        </p:nvSpPr>
        <p:spPr>
          <a:xfrm rot="16824000">
            <a:off x="6680520" y="1287360"/>
            <a:ext cx="12204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68" name="CustomShape 930"/>
          <p:cNvSpPr/>
          <p:nvPr/>
        </p:nvSpPr>
        <p:spPr>
          <a:xfrm rot="4800000">
            <a:off x="6729120" y="1288800"/>
            <a:ext cx="12240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69" name="CustomShape 931"/>
          <p:cNvSpPr/>
          <p:nvPr/>
        </p:nvSpPr>
        <p:spPr>
          <a:xfrm>
            <a:off x="6702480" y="1185840"/>
            <a:ext cx="113760" cy="8964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70" name="CustomShape 932"/>
          <p:cNvSpPr/>
          <p:nvPr/>
        </p:nvSpPr>
        <p:spPr>
          <a:xfrm>
            <a:off x="6028200" y="1594080"/>
            <a:ext cx="47160" cy="1663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71" name="CustomShape 933"/>
          <p:cNvSpPr/>
          <p:nvPr/>
        </p:nvSpPr>
        <p:spPr>
          <a:xfrm>
            <a:off x="6004440" y="1522800"/>
            <a:ext cx="94680" cy="94680"/>
          </a:xfrm>
          <a:prstGeom prst="ellipse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72" name="CustomShape 934"/>
          <p:cNvSpPr/>
          <p:nvPr/>
        </p:nvSpPr>
        <p:spPr>
          <a:xfrm>
            <a:off x="5956920" y="1641960"/>
            <a:ext cx="190080" cy="1692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73" name="CustomShape 935"/>
          <p:cNvSpPr/>
          <p:nvPr/>
        </p:nvSpPr>
        <p:spPr>
          <a:xfrm rot="16824000">
            <a:off x="5967000" y="1785240"/>
            <a:ext cx="122040" cy="2556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74" name="CustomShape 936"/>
          <p:cNvSpPr/>
          <p:nvPr/>
        </p:nvSpPr>
        <p:spPr>
          <a:xfrm rot="4800000">
            <a:off x="6015240" y="1786680"/>
            <a:ext cx="122400" cy="25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</p:sp>
      <p:sp>
        <p:nvSpPr>
          <p:cNvPr id="975" name="CustomShape 937"/>
          <p:cNvSpPr/>
          <p:nvPr/>
        </p:nvSpPr>
        <p:spPr>
          <a:xfrm>
            <a:off x="5988600" y="1683720"/>
            <a:ext cx="113760" cy="89640"/>
          </a:xfrm>
          <a:prstGeom prst="triangle">
            <a:avLst>
              <a:gd name="adj" fmla="val 50000"/>
            </a:avLst>
          </a:prstGeom>
          <a:solidFill>
            <a:srgbClr val="d99694"/>
          </a:solidFill>
          <a:ln w="25560">
            <a:solidFill>
              <a:srgbClr val="d99694"/>
            </a:solidFill>
            <a:round/>
          </a:ln>
        </p:spPr>
      </p:sp>
      <p:sp>
        <p:nvSpPr>
          <p:cNvPr id="976" name="CustomShape 938"/>
          <p:cNvSpPr/>
          <p:nvPr/>
        </p:nvSpPr>
        <p:spPr>
          <a:xfrm>
            <a:off x="6219000" y="1308240"/>
            <a:ext cx="47160" cy="16632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77" name="CustomShape 939"/>
          <p:cNvSpPr/>
          <p:nvPr/>
        </p:nvSpPr>
        <p:spPr>
          <a:xfrm>
            <a:off x="6194880" y="1237320"/>
            <a:ext cx="95040" cy="9432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78" name="CustomShape 940"/>
          <p:cNvSpPr/>
          <p:nvPr/>
        </p:nvSpPr>
        <p:spPr>
          <a:xfrm>
            <a:off x="6147360" y="1356120"/>
            <a:ext cx="190080" cy="1728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79" name="CustomShape 941"/>
          <p:cNvSpPr/>
          <p:nvPr/>
        </p:nvSpPr>
        <p:spPr>
          <a:xfrm rot="16824000">
            <a:off x="6157440" y="1499760"/>
            <a:ext cx="122040" cy="2556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80" name="CustomShape 942"/>
          <p:cNvSpPr/>
          <p:nvPr/>
        </p:nvSpPr>
        <p:spPr>
          <a:xfrm rot="4800000">
            <a:off x="6205320" y="1500840"/>
            <a:ext cx="122400" cy="24840"/>
          </a:xfrm>
          <a:prstGeom prst="rect">
            <a:avLst/>
          </a:prstGeom>
          <a:solidFill>
            <a:srgbClr val="558ed5"/>
          </a:solidFill>
          <a:ln w="25560">
            <a:noFill/>
          </a:ln>
        </p:spPr>
      </p:sp>
      <p:sp>
        <p:nvSpPr>
          <p:cNvPr id="981" name="Line 943"/>
          <p:cNvSpPr/>
          <p:nvPr/>
        </p:nvSpPr>
        <p:spPr>
          <a:xfrm>
            <a:off x="6626880" y="2241000"/>
            <a:ext cx="2880" cy="6058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82" name="Line 944"/>
          <p:cNvSpPr/>
          <p:nvPr/>
        </p:nvSpPr>
        <p:spPr>
          <a:xfrm>
            <a:off x="2974680" y="2230200"/>
            <a:ext cx="0" cy="5947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