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8" r:id="rId6"/>
    <p:sldId id="265" r:id="rId7"/>
    <p:sldId id="266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7192-A6F0-4808-AD56-8862B51C8BFA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hba's_probl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3/2/15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Simulation (expression data generated from MVN with covariance matrix defined as bipartite matching from Motif)</a:t>
            </a:r>
          </a:p>
          <a:p>
            <a:r>
              <a:rPr lang="en-US" sz="1200" dirty="0" smtClean="0"/>
              <a:t>3 Yeast datasets against </a:t>
            </a:r>
            <a:r>
              <a:rPr lang="en-US" sz="1200" dirty="0" err="1" smtClean="0"/>
              <a:t>ChIP</a:t>
            </a:r>
            <a:r>
              <a:rPr lang="en-US" sz="1200" dirty="0" smtClean="0"/>
              <a:t>-chip.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87180"/>
              </p:ext>
            </p:extLst>
          </p:nvPr>
        </p:nvGraphicFramePr>
        <p:xfrm>
          <a:off x="4762500" y="2951480"/>
          <a:ext cx="396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Yeast</a:t>
                      </a:r>
                      <a:r>
                        <a:rPr lang="en-US" baseline="0" dirty="0" smtClean="0"/>
                        <a:t> 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Yeast 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Yeast 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2872740"/>
            <a:ext cx="2186940" cy="2186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" y="2872740"/>
            <a:ext cx="2155507" cy="20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274638"/>
            <a:ext cx="8229600" cy="1143000"/>
          </a:xfrm>
        </p:spPr>
        <p:txBody>
          <a:bodyPr/>
          <a:lstStyle/>
          <a:p>
            <a:r>
              <a:rPr lang="en-US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PandaR</a:t>
            </a:r>
            <a:r>
              <a:rPr lang="en-US" dirty="0" smtClean="0"/>
              <a:t> paper</a:t>
            </a:r>
          </a:p>
          <a:p>
            <a:r>
              <a:rPr lang="en-US" dirty="0" err="1" smtClean="0"/>
              <a:t>PandaR</a:t>
            </a:r>
            <a:r>
              <a:rPr lang="en-US" dirty="0" smtClean="0"/>
              <a:t> </a:t>
            </a:r>
            <a:r>
              <a:rPr lang="en-US" dirty="0" err="1" smtClean="0"/>
              <a:t>bioconductor</a:t>
            </a:r>
            <a:r>
              <a:rPr lang="en-US" dirty="0" smtClean="0"/>
              <a:t>?</a:t>
            </a:r>
          </a:p>
          <a:p>
            <a:r>
              <a:rPr lang="en-US" dirty="0"/>
              <a:t>Download motif/</a:t>
            </a:r>
            <a:r>
              <a:rPr lang="en-US" dirty="0" err="1"/>
              <a:t>ppi</a:t>
            </a:r>
            <a:r>
              <a:rPr lang="en-US" dirty="0"/>
              <a:t> data from public repositories?</a:t>
            </a:r>
            <a:endParaRPr lang="en-US" dirty="0" smtClean="0"/>
          </a:p>
          <a:p>
            <a:r>
              <a:rPr lang="en-US" dirty="0"/>
              <a:t>Transition update. </a:t>
            </a:r>
            <a:r>
              <a:rPr lang="en-US" dirty="0" err="1"/>
              <a:t>Kabsch</a:t>
            </a:r>
            <a:r>
              <a:rPr lang="en-US" dirty="0"/>
              <a:t> algorithm, Procrustes </a:t>
            </a:r>
            <a:r>
              <a:rPr lang="en-US" dirty="0" smtClean="0"/>
              <a:t>analysis, error measurement.</a:t>
            </a:r>
            <a:endParaRPr lang="en-US" dirty="0"/>
          </a:p>
          <a:p>
            <a:r>
              <a:rPr lang="en-US" dirty="0" smtClean="0"/>
              <a:t>‘BERE’ method </a:t>
            </a:r>
          </a:p>
          <a:p>
            <a:pPr lvl="1"/>
            <a:r>
              <a:rPr lang="en-US" dirty="0" smtClean="0"/>
              <a:t>pronounced “bear” (working name)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Rcpp</a:t>
            </a:r>
            <a:r>
              <a:rPr lang="en-US" dirty="0" smtClean="0"/>
              <a:t>, parallel R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24940"/>
            <a:ext cx="752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AKA </a:t>
            </a:r>
            <a:r>
              <a:rPr lang="en-US" dirty="0" smtClean="0"/>
              <a:t>Transformation/Transition/Operator/Translation/Rotation </a:t>
            </a:r>
            <a:r>
              <a:rPr lang="en-US" dirty="0" smtClean="0"/>
              <a:t>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TM?  As opposed to higher definition </a:t>
            </a:r>
            <a:r>
              <a:rPr lang="en-US" dirty="0" err="1" smtClean="0"/>
              <a:t>edgeweight</a:t>
            </a:r>
            <a:r>
              <a:rPr lang="en-US" dirty="0" smtClean="0"/>
              <a:t>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err="1"/>
              <a:t>Wahba's</a:t>
            </a:r>
            <a:r>
              <a:rPr lang="en-US" dirty="0"/>
              <a:t> problem from 1965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en.wikipedia.org/wiki/Wahba%27s_problem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Kabsch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latex </a:t>
            </a:r>
            <a:r>
              <a:rPr lang="en-US" dirty="0" err="1" smtClean="0"/>
              <a:t>writeup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with using TM approach for analyzing genes. n&gt;&gt;m yields infinitely many equivalent </a:t>
            </a:r>
            <a:r>
              <a:rPr lang="en-US" dirty="0" smtClean="0"/>
              <a:t>“best”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better solutions for gene level “transition”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alternative to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proposal gene statistic-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Scaling not necessary due to z-score normalization in PANDA.</a:t>
            </a:r>
          </a:p>
          <a:p>
            <a:r>
              <a:rPr lang="en-US" dirty="0" smtClean="0"/>
              <a:t>null distribution? Can’t be derived, differs depending on motif structure, must use resampling approach.  Similar to TM approach.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73" y="2244090"/>
            <a:ext cx="4449127" cy="96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5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genes with this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77710"/>
              </p:ext>
            </p:extLst>
          </p:nvPr>
        </p:nvGraphicFramePr>
        <p:xfrm>
          <a:off x="1371600" y="1645919"/>
          <a:ext cx="2049780" cy="372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898"/>
                <a:gridCol w="732882"/>
              </a:tblGrid>
              <a:tr h="14042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XPNPEP1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955.8662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SYT7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895.0878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ZNF397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889.0098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LOC401324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OR8G1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877.6873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MGC16275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876.773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HNRNPC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874.054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871.7196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LOC374443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868.505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CPSF3L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856.2021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GRAMD2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853.0428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PAGR1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850.3527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HIST1H2BG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831.9306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SPRR2G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831.4982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USO1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829.1369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DHRS11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828.3305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HEPACAM2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828.1605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AQP1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826.7235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ZNF134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820.9132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40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CFB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817.5185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0060" y="1874520"/>
            <a:ext cx="3337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significant at p &lt; 0.02</a:t>
            </a:r>
          </a:p>
          <a:p>
            <a:endParaRPr lang="en-US" dirty="0"/>
          </a:p>
          <a:p>
            <a:r>
              <a:rPr lang="en-US" dirty="0" smtClean="0"/>
              <a:t>Need to run more permutations to get more precision.  Or derive the null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8" y="1262044"/>
            <a:ext cx="7221961" cy="48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396820"/>
            <a:ext cx="7515543" cy="50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1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approach PANDA</a:t>
            </a:r>
          </a:p>
          <a:p>
            <a:pPr lvl="1"/>
            <a:r>
              <a:rPr lang="en-US" dirty="0" smtClean="0"/>
              <a:t>Still represents regulatory network as bipartite</a:t>
            </a:r>
          </a:p>
          <a:p>
            <a:pPr lvl="1"/>
            <a:r>
              <a:rPr lang="en-US" dirty="0" smtClean="0"/>
              <a:t>Still uses idea of “information passing”</a:t>
            </a:r>
          </a:p>
          <a:p>
            <a:r>
              <a:rPr lang="en-US" dirty="0" smtClean="0"/>
              <a:t>But different</a:t>
            </a:r>
          </a:p>
          <a:p>
            <a:pPr lvl="1"/>
            <a:r>
              <a:rPr lang="en-US" dirty="0" smtClean="0"/>
              <a:t>Calculates scores for each TF-Gene which quantifies how strongly correlated each gene is with children of each TF.</a:t>
            </a:r>
          </a:p>
          <a:p>
            <a:pPr lvl="1"/>
            <a:r>
              <a:rPr lang="en-US" dirty="0" smtClean="0"/>
              <a:t>Scores for </a:t>
            </a:r>
            <a:r>
              <a:rPr lang="en-US" dirty="0" err="1" smtClean="0"/>
              <a:t>edgeweights</a:t>
            </a:r>
            <a:r>
              <a:rPr lang="en-US" dirty="0" smtClean="0"/>
              <a:t> are independent of the Motif.  I.e. edges are scored solely based on </a:t>
            </a:r>
            <a:r>
              <a:rPr lang="en-US" i="1" dirty="0" smtClean="0"/>
              <a:t>other</a:t>
            </a:r>
            <a:r>
              <a:rPr lang="en-US" dirty="0" smtClean="0"/>
              <a:t> edges and correlation structure.  Useful for interpretation…</a:t>
            </a:r>
            <a:endParaRPr lang="en-US" i="1" dirty="0" smtClean="0"/>
          </a:p>
          <a:p>
            <a:pPr lvl="1"/>
            <a:r>
              <a:rPr lang="en-US" dirty="0" smtClean="0"/>
              <a:t>Calculation does not involve any updating procedure.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78700"/>
              </p:ext>
            </p:extLst>
          </p:nvPr>
        </p:nvGraphicFramePr>
        <p:xfrm>
          <a:off x="632460" y="1607820"/>
          <a:ext cx="6469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241"/>
                <a:gridCol w="13011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R package: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8GB RAM, 2.40Ghz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Yeast KO(2555</a:t>
                      </a:r>
                      <a:r>
                        <a:rPr lang="en-US" baseline="0" dirty="0" smtClean="0"/>
                        <a:t> genes, 53 TF, 106 samples)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Yeast KO(2555</a:t>
                      </a:r>
                      <a:r>
                        <a:rPr lang="en-US" baseline="0" dirty="0" smtClean="0"/>
                        <a:t> genes, 53 TF, 106 samples) w/o C++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ECLIPSE(17342</a:t>
                      </a:r>
                      <a:r>
                        <a:rPr lang="en-US" baseline="0" dirty="0" smtClean="0"/>
                        <a:t> genes, 189 TF, 226 samples)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ECLIPSE(17342</a:t>
                      </a:r>
                      <a:r>
                        <a:rPr lang="en-US" baseline="0" dirty="0" smtClean="0"/>
                        <a:t> genes, 189 TF, 226 samples) w/o C++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21328</TotalTime>
  <Words>413</Words>
  <Application>Microsoft Office PowerPoint</Application>
  <PresentationFormat>On-screen Show 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Meeting 3/2/15</vt:lpstr>
      <vt:lpstr>Items</vt:lpstr>
      <vt:lpstr>Transition Matrix</vt:lpstr>
      <vt:lpstr>Gene alternative to TM</vt:lpstr>
      <vt:lpstr>Top genes with this approach</vt:lpstr>
      <vt:lpstr>PCA of transition</vt:lpstr>
      <vt:lpstr>PCA of transition</vt:lpstr>
      <vt:lpstr>BERE</vt:lpstr>
      <vt:lpstr>BERE</vt:lpstr>
      <vt:lpstr>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Schlauch</dc:creator>
  <cp:lastModifiedBy>Dan Schlauch</cp:lastModifiedBy>
  <cp:revision>62</cp:revision>
  <dcterms:created xsi:type="dcterms:W3CDTF">2015-01-22T20:34:54Z</dcterms:created>
  <dcterms:modified xsi:type="dcterms:W3CDTF">2015-03-02T15:09:52Z</dcterms:modified>
</cp:coreProperties>
</file>